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62" r:id="rId6"/>
    <p:sldId id="259" r:id="rId7"/>
    <p:sldId id="260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C9F0EA3-4E88-46DE-81C7-D85A32A617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93DB0727-D2E5-4CA4-8916-F2FB6F0D27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5D8E732-5359-405C-9601-FA2194F5D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EA4B7-A937-4181-A192-5E4BA8C41D48}" type="datetimeFigureOut">
              <a:rPr lang="ko-KR" altLang="en-US" smtClean="0"/>
              <a:t>2019-08-20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C5802D2-5159-4F60-B090-242295758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6515AE1-0F2F-40C6-AFDB-3510A17F1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9C19-E1D1-43A3-8BBD-9D46AB8ABC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7046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0074128-19F3-433F-95BF-E0BAD460B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3A07C60-75A2-4DB7-BF90-8093785CE7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6C4859D-1882-4B41-8274-8EFD4A9B3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EA4B7-A937-4181-A192-5E4BA8C41D48}" type="datetimeFigureOut">
              <a:rPr lang="ko-KR" altLang="en-US" smtClean="0"/>
              <a:t>2019-08-20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6C625A0-76D5-4B7A-9295-F0878A0B2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C418597-F65E-4A09-87C8-79A0FF562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9C19-E1D1-43A3-8BBD-9D46AB8ABC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8586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29AB0AE-D601-4BB4-AD7B-D3EE2D5445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95BBB5B-5898-4196-A816-4D1443A19D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7BBD67C-FB55-4588-84FB-51EDFEC7F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EA4B7-A937-4181-A192-5E4BA8C41D48}" type="datetimeFigureOut">
              <a:rPr lang="ko-KR" altLang="en-US" smtClean="0"/>
              <a:t>2019-08-20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2E3B793-53D4-4F8C-B651-540424FFE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76CB615-E80C-45D9-9DE8-B71931CF3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9C19-E1D1-43A3-8BBD-9D46AB8ABC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087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D4476EA-74F0-4CA0-98BA-D9935B4A9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3D9ADC6-645D-49BD-A887-A6CF62898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4CD9F25-D854-427A-978F-37C763070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EA4B7-A937-4181-A192-5E4BA8C41D48}" type="datetimeFigureOut">
              <a:rPr lang="ko-KR" altLang="en-US" smtClean="0"/>
              <a:t>2019-08-20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639D296-2E25-4184-9ECE-CE092D398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9534246-169F-48EF-94C0-8F0D68E44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9C19-E1D1-43A3-8BBD-9D46AB8ABC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3147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18E268-CD28-4C06-9FFE-B6203B844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E3A1099-14D3-48EF-98F0-59374A84A4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A97048B-CCF9-44DB-A6B7-BDC5EAEB0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EA4B7-A937-4181-A192-5E4BA8C41D48}" type="datetimeFigureOut">
              <a:rPr lang="ko-KR" altLang="en-US" smtClean="0"/>
              <a:t>2019-08-20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C222646-08BD-429F-B2C6-CAB6DF6AA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0EA6D65-8173-4076-B1EC-EEE26F569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9C19-E1D1-43A3-8BBD-9D46AB8ABC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1502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F99CA75-DBD1-4220-ACA2-D64859AB4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3CD000E-AE2A-4B77-B5EF-C598B45209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065A751-3060-4CA5-9E84-3954C6E387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EFC8B8F-8957-4E35-AAB3-EE23B7661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EA4B7-A937-4181-A192-5E4BA8C41D48}" type="datetimeFigureOut">
              <a:rPr lang="ko-KR" altLang="en-US" smtClean="0"/>
              <a:t>2019-08-20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1586A8F-9456-450F-BA76-05DC15DDE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CCDF126-D6DE-4B2B-9499-D06AC7E08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9C19-E1D1-43A3-8BBD-9D46AB8ABC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591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8B9E1D6-DD61-476C-A21C-694B83BC8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D71DAC9-870E-4FD8-8550-EAEB91841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D5BD63D-39F1-4747-8714-34C459E400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85C415D-F01A-4C56-8168-F41A7EF96E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B12C974-2F9F-4D84-829D-EAF0864397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CE34D7E4-C935-4948-A10C-19CD13596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EA4B7-A937-4181-A192-5E4BA8C41D48}" type="datetimeFigureOut">
              <a:rPr lang="ko-KR" altLang="en-US" smtClean="0"/>
              <a:t>2019-08-20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89E27EC8-C93F-4F6A-96C9-BA0F7C883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D9237423-34CC-4BD9-B16D-5DF33D5F6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9C19-E1D1-43A3-8BBD-9D46AB8ABC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3759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F0E8F89-7A7D-4E45-BEE3-7EDDBE5B6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E14E59A-4C29-434A-BA39-C03040644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EA4B7-A937-4181-A192-5E4BA8C41D48}" type="datetimeFigureOut">
              <a:rPr lang="ko-KR" altLang="en-US" smtClean="0"/>
              <a:t>2019-08-20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0B1AF9B-46BB-4DBF-8399-225600FB6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9EA8884-9F06-4EA3-BB97-02FA7C250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9C19-E1D1-43A3-8BBD-9D46AB8ABC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4663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C96F4186-048B-4EA2-9F02-1B4F4626C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EA4B7-A937-4181-A192-5E4BA8C41D48}" type="datetimeFigureOut">
              <a:rPr lang="ko-KR" altLang="en-US" smtClean="0"/>
              <a:t>2019-08-20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D349014-4CAF-42DF-8426-720AC7AAF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6C9A4D4-E129-4A41-B0F8-130345A07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9C19-E1D1-43A3-8BBD-9D46AB8ABC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415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6D67DAF-0224-44EF-8D72-F1278D54B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60A299E-3BAA-4015-9BAE-88306EBA9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DBEE08B-A6B5-4544-BB18-905E90582C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717BD17-0D95-42AD-B7CA-35008319C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EA4B7-A937-4181-A192-5E4BA8C41D48}" type="datetimeFigureOut">
              <a:rPr lang="ko-KR" altLang="en-US" smtClean="0"/>
              <a:t>2019-08-20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95E3AE0-2AB7-47FB-9CB7-368F92C68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8C7583A-C648-4AD9-8988-863B7B7E8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9C19-E1D1-43A3-8BBD-9D46AB8ABC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6810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8C16AC2-42A1-4270-8A22-0A0B46574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6D608542-ED88-4EBF-9F90-7E427A2E4C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DED9BA9-3D72-4277-9E47-D2EA8EF616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A0C2353-B6B2-403A-BED9-CBF01DC7F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EA4B7-A937-4181-A192-5E4BA8C41D48}" type="datetimeFigureOut">
              <a:rPr lang="ko-KR" altLang="en-US" smtClean="0"/>
              <a:t>2019-08-20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082F02B-97F3-44D8-9ABC-E0727893E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F216315-232C-43C9-B20D-B00561D8D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39C19-E1D1-43A3-8BBD-9D46AB8ABC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5324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EFB66222-D8F1-4BEA-BFBB-875CD6D50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AC5B755-E9A6-480A-B0CB-BAA8E6EA7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5A1E344-BCA7-4047-803B-A1E59BC809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A4B7-A937-4181-A192-5E4BA8C41D48}" type="datetimeFigureOut">
              <a:rPr lang="ko-KR" altLang="en-US" smtClean="0"/>
              <a:t>2019-08-20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B281DD2-122F-4DD7-8FB8-F97D473B5F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1766CB6-55B0-46E4-A215-9CECC2D07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39C19-E1D1-43A3-8BBD-9D46AB8ABC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901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9FA3F4F9-B3DC-418E-A057-B9ADEE7E191C}"/>
              </a:ext>
            </a:extLst>
          </p:cNvPr>
          <p:cNvCxnSpPr/>
          <p:nvPr/>
        </p:nvCxnSpPr>
        <p:spPr>
          <a:xfrm>
            <a:off x="1342239" y="3474057"/>
            <a:ext cx="29193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1CB8F1C8-797F-469D-A246-D523BC1F0363}"/>
              </a:ext>
            </a:extLst>
          </p:cNvPr>
          <p:cNvSpPr txBox="1"/>
          <p:nvPr/>
        </p:nvSpPr>
        <p:spPr>
          <a:xfrm>
            <a:off x="1481123" y="3107794"/>
            <a:ext cx="264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err="1"/>
              <a:t>상담톡</a:t>
            </a:r>
            <a:endParaRPr lang="ko-KR" altLang="en-US" sz="1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8B9ECC-878C-49FB-85F5-26907BA2535C}"/>
              </a:ext>
            </a:extLst>
          </p:cNvPr>
          <p:cNvSpPr txBox="1"/>
          <p:nvPr/>
        </p:nvSpPr>
        <p:spPr>
          <a:xfrm>
            <a:off x="1364694" y="3532452"/>
            <a:ext cx="67761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1200" b="1" dirty="0" err="1">
                <a:solidFill>
                  <a:srgbClr val="FF0000"/>
                </a:solidFill>
              </a:rPr>
              <a:t>상담톡</a:t>
            </a:r>
            <a:r>
              <a:rPr lang="ko-KR" altLang="en-US" sz="1200" b="1" dirty="0">
                <a:solidFill>
                  <a:srgbClr val="FF0000"/>
                </a:solidFill>
              </a:rPr>
              <a:t> 페이지는 모바일과 </a:t>
            </a:r>
            <a:r>
              <a:rPr lang="en-US" altLang="ko-KR" sz="1200" b="1" dirty="0">
                <a:solidFill>
                  <a:srgbClr val="FF0000"/>
                </a:solidFill>
              </a:rPr>
              <a:t>PC </a:t>
            </a:r>
            <a:r>
              <a:rPr lang="ko-KR" altLang="en-US" sz="1200" b="1" dirty="0">
                <a:solidFill>
                  <a:srgbClr val="FF0000"/>
                </a:solidFill>
              </a:rPr>
              <a:t>반응형 페이지로 생성</a:t>
            </a:r>
          </a:p>
        </p:txBody>
      </p:sp>
    </p:spTree>
    <p:extLst>
      <p:ext uri="{BB962C8B-B14F-4D97-AF65-F5344CB8AC3E}">
        <p14:creationId xmlns:p14="http://schemas.microsoft.com/office/powerpoint/2010/main" val="266038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B84E77C8-E55C-44C2-84E5-76E6B3AEE3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849" y="0"/>
            <a:ext cx="10712302" cy="6858000"/>
          </a:xfrm>
          <a:prstGeom prst="rect">
            <a:avLst/>
          </a:prstGeom>
        </p:spPr>
      </p:pic>
      <p:cxnSp>
        <p:nvCxnSpPr>
          <p:cNvPr id="5" name="직선 화살표 연결선 4">
            <a:extLst>
              <a:ext uri="{FF2B5EF4-FFF2-40B4-BE49-F238E27FC236}">
                <a16:creationId xmlns:a16="http://schemas.microsoft.com/office/drawing/2014/main" id="{F4E80C77-DCEF-4803-B47A-22D3368C1CFD}"/>
              </a:ext>
            </a:extLst>
          </p:cNvPr>
          <p:cNvCxnSpPr>
            <a:cxnSpLocks/>
          </p:cNvCxnSpPr>
          <p:nvPr/>
        </p:nvCxnSpPr>
        <p:spPr>
          <a:xfrm>
            <a:off x="9578109" y="4867564"/>
            <a:ext cx="203200" cy="1237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4A357760-1A81-462A-AC39-7EF28F9282C1}"/>
              </a:ext>
            </a:extLst>
          </p:cNvPr>
          <p:cNvSpPr txBox="1"/>
          <p:nvPr/>
        </p:nvSpPr>
        <p:spPr>
          <a:xfrm>
            <a:off x="8811491" y="6105236"/>
            <a:ext cx="3380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/>
              <a:t>모두 보기를 누르면 다음페이지 화면으로 넘어간다</a:t>
            </a:r>
            <a:r>
              <a:rPr lang="en-US" altLang="ko-KR" sz="1200" dirty="0"/>
              <a:t>.</a:t>
            </a:r>
            <a:endParaRPr lang="ko-KR" altLang="en-US" sz="1200" dirty="0"/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A71024A9-4C4F-4139-9906-852D836711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5642" y="339589"/>
            <a:ext cx="333375" cy="152400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75E7577D-11B7-498D-BD4B-77CD4A7A0B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31475" y="673388"/>
            <a:ext cx="790575" cy="209550"/>
          </a:xfrm>
          <a:prstGeom prst="rect">
            <a:avLst/>
          </a:prstGeom>
        </p:spPr>
      </p:pic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D6B012D1-853E-488F-9F4F-EF7FFE804211}"/>
              </a:ext>
            </a:extLst>
          </p:cNvPr>
          <p:cNvCxnSpPr>
            <a:cxnSpLocks/>
          </p:cNvCxnSpPr>
          <p:nvPr/>
        </p:nvCxnSpPr>
        <p:spPr>
          <a:xfrm>
            <a:off x="11248951" y="1902691"/>
            <a:ext cx="203200" cy="1237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E994B0E-DFE7-4152-8F04-D04F3BA71E6D}"/>
              </a:ext>
            </a:extLst>
          </p:cNvPr>
          <p:cNvSpPr txBox="1"/>
          <p:nvPr/>
        </p:nvSpPr>
        <p:spPr>
          <a:xfrm>
            <a:off x="11248951" y="3160113"/>
            <a:ext cx="943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/>
              <a:t>스크롤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47495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4C79ED4F-0749-42C4-9F0F-36C2131796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7694" y="100668"/>
            <a:ext cx="8196612" cy="940708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80EF6586-6478-43DB-93A9-8FC243F67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9092" y="986226"/>
            <a:ext cx="6084727" cy="4885547"/>
          </a:xfrm>
          <a:prstGeom prst="rect">
            <a:avLst/>
          </a:prstGeom>
        </p:spPr>
      </p:pic>
      <p:sp>
        <p:nvSpPr>
          <p:cNvPr id="13" name="직사각형 12">
            <a:extLst>
              <a:ext uri="{FF2B5EF4-FFF2-40B4-BE49-F238E27FC236}">
                <a16:creationId xmlns:a16="http://schemas.microsoft.com/office/drawing/2014/main" id="{D43D6D78-64F6-4634-9B87-9DB4733E46F3}"/>
              </a:ext>
            </a:extLst>
          </p:cNvPr>
          <p:cNvSpPr/>
          <p:nvPr/>
        </p:nvSpPr>
        <p:spPr>
          <a:xfrm>
            <a:off x="5015346" y="1121053"/>
            <a:ext cx="286327" cy="1258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4011C6A1-466A-437F-B196-99DD21C084AE}"/>
              </a:ext>
            </a:extLst>
          </p:cNvPr>
          <p:cNvCxnSpPr>
            <a:stCxn id="13" idx="1"/>
          </p:cNvCxnSpPr>
          <p:nvPr/>
        </p:nvCxnSpPr>
        <p:spPr>
          <a:xfrm flipH="1">
            <a:off x="2493818" y="1183981"/>
            <a:ext cx="2521528" cy="1974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47E4154-C14C-483E-B7B0-AD4E895CA30E}"/>
              </a:ext>
            </a:extLst>
          </p:cNvPr>
          <p:cNvSpPr txBox="1"/>
          <p:nvPr/>
        </p:nvSpPr>
        <p:spPr>
          <a:xfrm>
            <a:off x="2124364" y="3158836"/>
            <a:ext cx="1004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/>
              <a:t>아이디</a:t>
            </a:r>
            <a:endParaRPr lang="en-US" altLang="ko-KR" sz="1200" dirty="0"/>
          </a:p>
          <a:p>
            <a:r>
              <a:rPr lang="ko-KR" altLang="en-US" sz="1200" dirty="0"/>
              <a:t>이름</a:t>
            </a: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BC15D99E-B332-4FC9-894E-0E6D0DD88553}"/>
              </a:ext>
            </a:extLst>
          </p:cNvPr>
          <p:cNvSpPr/>
          <p:nvPr/>
        </p:nvSpPr>
        <p:spPr>
          <a:xfrm>
            <a:off x="4171950" y="1036493"/>
            <a:ext cx="400050" cy="328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cxnSp>
        <p:nvCxnSpPr>
          <p:cNvPr id="19" name="직선 화살표 연결선 18">
            <a:extLst>
              <a:ext uri="{FF2B5EF4-FFF2-40B4-BE49-F238E27FC236}">
                <a16:creationId xmlns:a16="http://schemas.microsoft.com/office/drawing/2014/main" id="{3244A423-1EDE-491C-838C-6EF49D31CCC4}"/>
              </a:ext>
            </a:extLst>
          </p:cNvPr>
          <p:cNvCxnSpPr>
            <a:cxnSpLocks/>
          </p:cNvCxnSpPr>
          <p:nvPr/>
        </p:nvCxnSpPr>
        <p:spPr>
          <a:xfrm flipH="1" flipV="1">
            <a:off x="2148605" y="5276296"/>
            <a:ext cx="2866741" cy="5640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31248693-251F-4A60-83EB-31D3FC067449}"/>
              </a:ext>
            </a:extLst>
          </p:cNvPr>
          <p:cNvSpPr txBox="1"/>
          <p:nvPr/>
        </p:nvSpPr>
        <p:spPr>
          <a:xfrm>
            <a:off x="0" y="4629965"/>
            <a:ext cx="2309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/>
              <a:t>다운 휠 스크롤되면 자동으로 이전 메시지 목록이 추가로 보여진다</a:t>
            </a:r>
            <a:r>
              <a:rPr lang="en-US" altLang="ko-KR" sz="1200" dirty="0"/>
              <a:t>.</a:t>
            </a:r>
            <a:endParaRPr lang="ko-KR" altLang="en-US" sz="1200" dirty="0"/>
          </a:p>
        </p:txBody>
      </p: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3682FA70-C972-4973-B02B-7FB40DF07DC5}"/>
              </a:ext>
            </a:extLst>
          </p:cNvPr>
          <p:cNvCxnSpPr>
            <a:cxnSpLocks/>
          </p:cNvCxnSpPr>
          <p:nvPr/>
        </p:nvCxnSpPr>
        <p:spPr>
          <a:xfrm flipH="1">
            <a:off x="2207491" y="1121053"/>
            <a:ext cx="2438401" cy="381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7E2CA9EE-C141-4F43-BA7A-193C01F3B6E4}"/>
              </a:ext>
            </a:extLst>
          </p:cNvPr>
          <p:cNvSpPr txBox="1"/>
          <p:nvPr/>
        </p:nvSpPr>
        <p:spPr>
          <a:xfrm>
            <a:off x="258618" y="1242797"/>
            <a:ext cx="1948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1200" dirty="0"/>
              <a:t>선택목록 삭제</a:t>
            </a:r>
            <a:endParaRPr lang="en-US" altLang="ko-KR" sz="1200" dirty="0"/>
          </a:p>
          <a:p>
            <a:pPr algn="l"/>
            <a:r>
              <a:rPr lang="en-US" altLang="ko-KR" sz="1200" dirty="0"/>
              <a:t>(</a:t>
            </a:r>
            <a:r>
              <a:rPr lang="ko-KR" altLang="en-US" sz="1200" dirty="0" err="1"/>
              <a:t>헬프텍스트</a:t>
            </a:r>
            <a:r>
              <a:rPr lang="en-US" altLang="ko-KR" sz="1200" dirty="0"/>
              <a:t>)</a:t>
            </a:r>
            <a:endParaRPr lang="ko-KR" altLang="en-US" sz="1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FB53E89-4C40-42EA-9C5B-838EE1A73713}"/>
              </a:ext>
            </a:extLst>
          </p:cNvPr>
          <p:cNvSpPr txBox="1"/>
          <p:nvPr/>
        </p:nvSpPr>
        <p:spPr>
          <a:xfrm>
            <a:off x="2783362" y="16156"/>
            <a:ext cx="67761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1200" b="1" dirty="0" err="1">
                <a:solidFill>
                  <a:srgbClr val="FF0000"/>
                </a:solidFill>
              </a:rPr>
              <a:t>상담톡</a:t>
            </a:r>
            <a:r>
              <a:rPr lang="ko-KR" altLang="en-US" sz="1200" b="1" dirty="0">
                <a:solidFill>
                  <a:srgbClr val="FF0000"/>
                </a:solidFill>
              </a:rPr>
              <a:t> 페이지는 모바일과 </a:t>
            </a:r>
            <a:r>
              <a:rPr lang="en-US" altLang="ko-KR" sz="1200" b="1" dirty="0">
                <a:solidFill>
                  <a:srgbClr val="FF0000"/>
                </a:solidFill>
              </a:rPr>
              <a:t>PC </a:t>
            </a:r>
            <a:r>
              <a:rPr lang="ko-KR" altLang="en-US" sz="1200" b="1" dirty="0">
                <a:solidFill>
                  <a:srgbClr val="FF0000"/>
                </a:solidFill>
              </a:rPr>
              <a:t>반응형 페이지로 생성</a:t>
            </a:r>
          </a:p>
        </p:txBody>
      </p:sp>
      <p:pic>
        <p:nvPicPr>
          <p:cNvPr id="18" name="그림 17">
            <a:extLst>
              <a:ext uri="{FF2B5EF4-FFF2-40B4-BE49-F238E27FC236}">
                <a16:creationId xmlns:a16="http://schemas.microsoft.com/office/drawing/2014/main" id="{C3F690A1-4972-4003-B1B2-2CE025C3F4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7600" y="412293"/>
            <a:ext cx="295558" cy="13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35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A0DB7C81-0A05-4501-8829-0E037665DB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7694" y="100668"/>
            <a:ext cx="8196612" cy="940708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62389293-1D44-4CFC-9053-A4EA3B3534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5422" y="1041376"/>
            <a:ext cx="6344179" cy="5481493"/>
          </a:xfrm>
          <a:prstGeom prst="rect">
            <a:avLst/>
          </a:prstGeom>
        </p:spPr>
      </p:pic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6367A7DD-FEBE-43E6-BB3B-E4983350737C}"/>
              </a:ext>
            </a:extLst>
          </p:cNvPr>
          <p:cNvCxnSpPr/>
          <p:nvPr/>
        </p:nvCxnSpPr>
        <p:spPr>
          <a:xfrm flipH="1" flipV="1">
            <a:off x="1997694" y="2022764"/>
            <a:ext cx="3802742" cy="120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C2EE72F-4138-4DC9-AFB2-A476C939BEF9}"/>
              </a:ext>
            </a:extLst>
          </p:cNvPr>
          <p:cNvSpPr txBox="1"/>
          <p:nvPr/>
        </p:nvSpPr>
        <p:spPr>
          <a:xfrm>
            <a:off x="240145" y="1450109"/>
            <a:ext cx="18657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/>
              <a:t>메시지가 일정량을 넘어가면 이전 메시지 불러오기 버튼이 활성화 된다</a:t>
            </a:r>
            <a:r>
              <a:rPr lang="en-US" altLang="ko-KR" sz="1200" dirty="0"/>
              <a:t>.</a:t>
            </a:r>
            <a:endParaRPr lang="ko-KR" altLang="en-US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64F9F6-A6B8-4039-822D-DA3D93E11D76}"/>
              </a:ext>
            </a:extLst>
          </p:cNvPr>
          <p:cNvSpPr txBox="1"/>
          <p:nvPr/>
        </p:nvSpPr>
        <p:spPr>
          <a:xfrm>
            <a:off x="2639312" y="0"/>
            <a:ext cx="67761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1200" b="1" dirty="0" err="1">
                <a:solidFill>
                  <a:srgbClr val="FF0000"/>
                </a:solidFill>
              </a:rPr>
              <a:t>상담톡</a:t>
            </a:r>
            <a:r>
              <a:rPr lang="ko-KR" altLang="en-US" sz="1200" b="1" dirty="0">
                <a:solidFill>
                  <a:srgbClr val="FF0000"/>
                </a:solidFill>
              </a:rPr>
              <a:t> 페이지는 모바일과 </a:t>
            </a:r>
            <a:r>
              <a:rPr lang="en-US" altLang="ko-KR" sz="1200" b="1" dirty="0">
                <a:solidFill>
                  <a:srgbClr val="FF0000"/>
                </a:solidFill>
              </a:rPr>
              <a:t>PC </a:t>
            </a:r>
            <a:r>
              <a:rPr lang="ko-KR" altLang="en-US" sz="1200" b="1" dirty="0">
                <a:solidFill>
                  <a:srgbClr val="FF0000"/>
                </a:solidFill>
              </a:rPr>
              <a:t>반응형 페이지로 생성</a:t>
            </a:r>
          </a:p>
        </p:txBody>
      </p: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908C1506-D53E-40B3-A926-4BE1AFB82AED}"/>
              </a:ext>
            </a:extLst>
          </p:cNvPr>
          <p:cNvSpPr/>
          <p:nvPr/>
        </p:nvSpPr>
        <p:spPr>
          <a:xfrm>
            <a:off x="2452399" y="3124224"/>
            <a:ext cx="943023" cy="5565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/>
              <a:t>결제요청</a:t>
            </a:r>
          </a:p>
        </p:txBody>
      </p:sp>
      <p:cxnSp>
        <p:nvCxnSpPr>
          <p:cNvPr id="11" name="직선 화살표 연결선 10">
            <a:extLst>
              <a:ext uri="{FF2B5EF4-FFF2-40B4-BE49-F238E27FC236}">
                <a16:creationId xmlns:a16="http://schemas.microsoft.com/office/drawing/2014/main" id="{A4EED484-1CAA-4A48-979D-7496FCB72DC3}"/>
              </a:ext>
            </a:extLst>
          </p:cNvPr>
          <p:cNvCxnSpPr/>
          <p:nvPr/>
        </p:nvCxnSpPr>
        <p:spPr>
          <a:xfrm flipH="1">
            <a:off x="1847273" y="3565236"/>
            <a:ext cx="755095" cy="3509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8E9054C-C180-445C-9F32-A3A3FF111074}"/>
              </a:ext>
            </a:extLst>
          </p:cNvPr>
          <p:cNvSpPr txBox="1"/>
          <p:nvPr/>
        </p:nvSpPr>
        <p:spPr>
          <a:xfrm>
            <a:off x="250655" y="3705815"/>
            <a:ext cx="1607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1200" dirty="0"/>
              <a:t>스크롤 하더라도 화면 중간에 버튼이 따라 다닌다</a:t>
            </a:r>
            <a:r>
              <a:rPr lang="en-US" altLang="ko-KR" sz="1200" dirty="0"/>
              <a:t>.</a:t>
            </a:r>
            <a:endParaRPr lang="ko-KR" altLang="en-US" sz="1200" dirty="0"/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00E94513-F7FC-4CAF-B386-4B1AA7EBD0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64442" y="418622"/>
            <a:ext cx="314903" cy="14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435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F98E6489-64A8-447F-AE0C-A9467C6213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7694" y="100668"/>
            <a:ext cx="8196612" cy="940708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0301B52B-E0BF-4E6E-A5DB-61F55F455F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5422" y="1041376"/>
            <a:ext cx="6344179" cy="548149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401834E-A0C2-4405-913D-23FB88E474CD}"/>
              </a:ext>
            </a:extLst>
          </p:cNvPr>
          <p:cNvSpPr txBox="1"/>
          <p:nvPr/>
        </p:nvSpPr>
        <p:spPr>
          <a:xfrm>
            <a:off x="2639312" y="0"/>
            <a:ext cx="67761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1200" b="1" dirty="0" err="1">
                <a:solidFill>
                  <a:srgbClr val="FF0000"/>
                </a:solidFill>
              </a:rPr>
              <a:t>상담톡</a:t>
            </a:r>
            <a:r>
              <a:rPr lang="ko-KR" altLang="en-US" sz="1200" b="1" dirty="0">
                <a:solidFill>
                  <a:srgbClr val="FF0000"/>
                </a:solidFill>
              </a:rPr>
              <a:t> 페이지는 모바일과 </a:t>
            </a:r>
            <a:r>
              <a:rPr lang="en-US" altLang="ko-KR" sz="1200" b="1" dirty="0">
                <a:solidFill>
                  <a:srgbClr val="FF0000"/>
                </a:solidFill>
              </a:rPr>
              <a:t>PC </a:t>
            </a:r>
            <a:r>
              <a:rPr lang="ko-KR" altLang="en-US" sz="1200" b="1" dirty="0">
                <a:solidFill>
                  <a:srgbClr val="FF0000"/>
                </a:solidFill>
              </a:rPr>
              <a:t>반응형 페이지로 생성</a:t>
            </a: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0ACDEBFC-CFA8-4D68-8417-4234F1469025}"/>
              </a:ext>
            </a:extLst>
          </p:cNvPr>
          <p:cNvSpPr/>
          <p:nvPr/>
        </p:nvSpPr>
        <p:spPr>
          <a:xfrm>
            <a:off x="2304291" y="2283132"/>
            <a:ext cx="943023" cy="5565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/>
              <a:t>결제요청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716D2C31-96F5-4ED5-A1E9-9E6B7F43F0EF}"/>
              </a:ext>
            </a:extLst>
          </p:cNvPr>
          <p:cNvSpPr/>
          <p:nvPr/>
        </p:nvSpPr>
        <p:spPr>
          <a:xfrm>
            <a:off x="3922065" y="965807"/>
            <a:ext cx="4331855" cy="55576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12" name="직선 화살표 연결선 11">
            <a:extLst>
              <a:ext uri="{FF2B5EF4-FFF2-40B4-BE49-F238E27FC236}">
                <a16:creationId xmlns:a16="http://schemas.microsoft.com/office/drawing/2014/main" id="{254A6D41-A97C-47AB-826A-FDBAFBF0F4EC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247314" y="1606576"/>
            <a:ext cx="663830" cy="9548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A3DCACB-2B7E-4843-8E72-BD00BB6A35AE}"/>
              </a:ext>
            </a:extLst>
          </p:cNvPr>
          <p:cNvSpPr txBox="1"/>
          <p:nvPr/>
        </p:nvSpPr>
        <p:spPr>
          <a:xfrm>
            <a:off x="3992396" y="1042183"/>
            <a:ext cx="16476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1200" b="1" dirty="0"/>
              <a:t>결제 요청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132D5A1-14A0-4AC9-BBE8-FF9B5013DED1}"/>
              </a:ext>
            </a:extLst>
          </p:cNvPr>
          <p:cNvSpPr txBox="1"/>
          <p:nvPr/>
        </p:nvSpPr>
        <p:spPr>
          <a:xfrm>
            <a:off x="4041271" y="1417518"/>
            <a:ext cx="16476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1200" dirty="0"/>
              <a:t>결제 요청 상세</a:t>
            </a: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C9BB5D21-F6A7-4490-8C7F-0149B59D63DF}"/>
              </a:ext>
            </a:extLst>
          </p:cNvPr>
          <p:cNvSpPr/>
          <p:nvPr/>
        </p:nvSpPr>
        <p:spPr>
          <a:xfrm>
            <a:off x="4116299" y="1722802"/>
            <a:ext cx="4008311" cy="25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7E6480D-5355-409D-BE2F-EB6F64B29D4C}"/>
              </a:ext>
            </a:extLst>
          </p:cNvPr>
          <p:cNvSpPr txBox="1"/>
          <p:nvPr/>
        </p:nvSpPr>
        <p:spPr>
          <a:xfrm>
            <a:off x="4063676" y="1958178"/>
            <a:ext cx="49781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1000" dirty="0"/>
              <a:t>예</a:t>
            </a:r>
            <a:r>
              <a:rPr lang="en-US" altLang="ko-KR" sz="1000" dirty="0"/>
              <a:t>) </a:t>
            </a:r>
            <a:r>
              <a:rPr lang="ko-KR" altLang="en-US" sz="1000" dirty="0"/>
              <a:t>중학 수학 과외 </a:t>
            </a:r>
            <a:r>
              <a:rPr lang="en-US" altLang="ko-KR" sz="1000" dirty="0"/>
              <a:t>1</a:t>
            </a:r>
            <a:r>
              <a:rPr lang="ko-KR" altLang="en-US" sz="1000" dirty="0"/>
              <a:t>회당 </a:t>
            </a:r>
            <a:r>
              <a:rPr lang="en-US" altLang="ko-KR" sz="1000" dirty="0"/>
              <a:t>1</a:t>
            </a:r>
            <a:r>
              <a:rPr lang="ko-KR" altLang="en-US" sz="1000" dirty="0"/>
              <a:t>시간 총 </a:t>
            </a:r>
            <a:r>
              <a:rPr lang="en-US" altLang="ko-KR" sz="1000" dirty="0"/>
              <a:t>4</a:t>
            </a:r>
            <a:r>
              <a:rPr lang="ko-KR" altLang="en-US" sz="1000" dirty="0"/>
              <a:t>회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20E5FF-A20F-440A-B5E6-F23762ABE623}"/>
              </a:ext>
            </a:extLst>
          </p:cNvPr>
          <p:cNvSpPr txBox="1"/>
          <p:nvPr/>
        </p:nvSpPr>
        <p:spPr>
          <a:xfrm>
            <a:off x="4077618" y="2151222"/>
            <a:ext cx="16476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1200" dirty="0"/>
              <a:t>횟수</a:t>
            </a: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006C61BC-B1A2-4FF7-B361-DF1CE5D79B14}"/>
              </a:ext>
            </a:extLst>
          </p:cNvPr>
          <p:cNvSpPr/>
          <p:nvPr/>
        </p:nvSpPr>
        <p:spPr>
          <a:xfrm>
            <a:off x="4129155" y="2453032"/>
            <a:ext cx="1406811" cy="25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이등변 삼각형 18">
            <a:extLst>
              <a:ext uri="{FF2B5EF4-FFF2-40B4-BE49-F238E27FC236}">
                <a16:creationId xmlns:a16="http://schemas.microsoft.com/office/drawing/2014/main" id="{BC0BAA7E-DE25-49D3-AAB9-C3C84D5CAFD8}"/>
              </a:ext>
            </a:extLst>
          </p:cNvPr>
          <p:cNvSpPr/>
          <p:nvPr/>
        </p:nvSpPr>
        <p:spPr>
          <a:xfrm rot="10800000">
            <a:off x="5215136" y="2502372"/>
            <a:ext cx="258618" cy="193964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5806322-67AB-4D7F-A925-296B93A26ABE}"/>
              </a:ext>
            </a:extLst>
          </p:cNvPr>
          <p:cNvSpPr txBox="1"/>
          <p:nvPr/>
        </p:nvSpPr>
        <p:spPr>
          <a:xfrm>
            <a:off x="4077985" y="2759618"/>
            <a:ext cx="14579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1200" dirty="0"/>
              <a:t>총 금액</a:t>
            </a: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FF238FCE-3513-496B-8C72-DEBBFE03D56D}"/>
              </a:ext>
            </a:extLst>
          </p:cNvPr>
          <p:cNvSpPr/>
          <p:nvPr/>
        </p:nvSpPr>
        <p:spPr>
          <a:xfrm>
            <a:off x="4116299" y="3062187"/>
            <a:ext cx="1419667" cy="25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이등변 삼각형 21">
            <a:extLst>
              <a:ext uri="{FF2B5EF4-FFF2-40B4-BE49-F238E27FC236}">
                <a16:creationId xmlns:a16="http://schemas.microsoft.com/office/drawing/2014/main" id="{7040CE31-BBA0-4D79-B530-528C58F5D84A}"/>
              </a:ext>
            </a:extLst>
          </p:cNvPr>
          <p:cNvSpPr/>
          <p:nvPr/>
        </p:nvSpPr>
        <p:spPr>
          <a:xfrm rot="10800000">
            <a:off x="5146935" y="3111730"/>
            <a:ext cx="258618" cy="193964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22126560-FD51-43A9-870B-D59A4D78B03F}"/>
              </a:ext>
            </a:extLst>
          </p:cNvPr>
          <p:cNvSpPr/>
          <p:nvPr/>
        </p:nvSpPr>
        <p:spPr>
          <a:xfrm>
            <a:off x="4138020" y="6063722"/>
            <a:ext cx="3986590" cy="3513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/>
              <a:t>결제 요청</a:t>
            </a:r>
          </a:p>
        </p:txBody>
      </p:sp>
      <p:cxnSp>
        <p:nvCxnSpPr>
          <p:cNvPr id="25" name="직선 화살표 연결선 24">
            <a:extLst>
              <a:ext uri="{FF2B5EF4-FFF2-40B4-BE49-F238E27FC236}">
                <a16:creationId xmlns:a16="http://schemas.microsoft.com/office/drawing/2014/main" id="{6586196E-5270-4DE6-AF3C-6D677E7D2594}"/>
              </a:ext>
            </a:extLst>
          </p:cNvPr>
          <p:cNvCxnSpPr>
            <a:cxnSpLocks/>
            <a:stCxn id="20" idx="1"/>
          </p:cNvCxnSpPr>
          <p:nvPr/>
        </p:nvCxnSpPr>
        <p:spPr>
          <a:xfrm flipH="1">
            <a:off x="2639313" y="2898118"/>
            <a:ext cx="1438672" cy="14522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AA6F44CD-1C84-4F6F-A665-B28F3B87A1D9}"/>
              </a:ext>
            </a:extLst>
          </p:cNvPr>
          <p:cNvSpPr txBox="1"/>
          <p:nvPr/>
        </p:nvSpPr>
        <p:spPr>
          <a:xfrm>
            <a:off x="1532736" y="3799699"/>
            <a:ext cx="2279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1200" dirty="0"/>
              <a:t>1</a:t>
            </a:r>
            <a:r>
              <a:rPr lang="ko-KR" altLang="en-US" sz="1200" dirty="0"/>
              <a:t>회 부터 </a:t>
            </a:r>
            <a:r>
              <a:rPr lang="en-US" altLang="ko-KR" sz="1200" dirty="0"/>
              <a:t>20</a:t>
            </a:r>
            <a:r>
              <a:rPr lang="ko-KR" altLang="en-US" sz="1200" dirty="0"/>
              <a:t>회</a:t>
            </a:r>
            <a:endParaRPr lang="en-US" altLang="ko-KR" sz="1200" dirty="0"/>
          </a:p>
          <a:p>
            <a:pPr algn="l"/>
            <a:r>
              <a:rPr lang="en-US" altLang="ko-KR" sz="1200" dirty="0"/>
              <a:t>(default</a:t>
            </a:r>
            <a:r>
              <a:rPr lang="ko-KR" altLang="en-US" sz="1200" dirty="0"/>
              <a:t> </a:t>
            </a:r>
            <a:r>
              <a:rPr lang="en-US" altLang="ko-KR" sz="1200" dirty="0"/>
              <a:t>1</a:t>
            </a:r>
            <a:r>
              <a:rPr lang="ko-KR" altLang="en-US" sz="1200" dirty="0"/>
              <a:t>회</a:t>
            </a:r>
            <a:r>
              <a:rPr lang="en-US" altLang="ko-KR" sz="1200" dirty="0"/>
              <a:t>)</a:t>
            </a:r>
            <a:endParaRPr lang="ko-KR" altLang="en-US" sz="1200" dirty="0"/>
          </a:p>
        </p:txBody>
      </p:sp>
      <p:cxnSp>
        <p:nvCxnSpPr>
          <p:cNvPr id="28" name="직선 화살표 연결선 27">
            <a:extLst>
              <a:ext uri="{FF2B5EF4-FFF2-40B4-BE49-F238E27FC236}">
                <a16:creationId xmlns:a16="http://schemas.microsoft.com/office/drawing/2014/main" id="{7031617F-6862-4818-BF37-3D2FFF935755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2709216" y="2289722"/>
            <a:ext cx="1368402" cy="15447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D3F53888-F721-4ADB-8CDA-E944332B448A}"/>
              </a:ext>
            </a:extLst>
          </p:cNvPr>
          <p:cNvSpPr txBox="1"/>
          <p:nvPr/>
        </p:nvSpPr>
        <p:spPr>
          <a:xfrm>
            <a:off x="1892778" y="4313082"/>
            <a:ext cx="22790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1200" dirty="0"/>
              <a:t>20,000</a:t>
            </a:r>
            <a:r>
              <a:rPr lang="ko-KR" altLang="en-US" sz="1200" dirty="0"/>
              <a:t>원</a:t>
            </a:r>
            <a:endParaRPr lang="en-US" altLang="ko-KR" sz="1200" dirty="0"/>
          </a:p>
          <a:p>
            <a:pPr algn="l"/>
            <a:r>
              <a:rPr lang="en-US" altLang="ko-KR" sz="1200" dirty="0"/>
              <a:t>30,000</a:t>
            </a:r>
            <a:r>
              <a:rPr lang="ko-KR" altLang="en-US" sz="1200" dirty="0"/>
              <a:t>원</a:t>
            </a:r>
            <a:endParaRPr lang="en-US" altLang="ko-KR" sz="1200" dirty="0"/>
          </a:p>
          <a:p>
            <a:pPr algn="l"/>
            <a:r>
              <a:rPr lang="en-US" altLang="ko-KR" sz="1200" dirty="0"/>
              <a:t>50,000</a:t>
            </a:r>
            <a:r>
              <a:rPr lang="ko-KR" altLang="en-US" sz="1200" dirty="0"/>
              <a:t>원</a:t>
            </a:r>
            <a:endParaRPr lang="en-US" altLang="ko-KR" sz="1200" dirty="0"/>
          </a:p>
          <a:p>
            <a:pPr algn="l"/>
            <a:r>
              <a:rPr lang="en-US" altLang="ko-KR" sz="1200" dirty="0"/>
              <a:t>70,000</a:t>
            </a:r>
            <a:r>
              <a:rPr lang="ko-KR" altLang="en-US" sz="1200" dirty="0"/>
              <a:t>원</a:t>
            </a:r>
            <a:endParaRPr lang="en-US" altLang="ko-KR" sz="1200" dirty="0"/>
          </a:p>
          <a:p>
            <a:pPr algn="l"/>
            <a:r>
              <a:rPr lang="en-US" altLang="ko-KR" sz="1200" dirty="0"/>
              <a:t>100,000</a:t>
            </a:r>
            <a:r>
              <a:rPr lang="ko-KR" altLang="en-US" sz="1200" dirty="0"/>
              <a:t>원</a:t>
            </a:r>
            <a:endParaRPr lang="en-US" altLang="ko-KR" sz="1200" dirty="0"/>
          </a:p>
          <a:p>
            <a:pPr algn="l"/>
            <a:r>
              <a:rPr lang="en-US" altLang="ko-KR" sz="1200" dirty="0"/>
              <a:t>150,000</a:t>
            </a:r>
            <a:r>
              <a:rPr lang="ko-KR" altLang="en-US" sz="1200" dirty="0"/>
              <a:t>원</a:t>
            </a:r>
            <a:endParaRPr lang="en-US" altLang="ko-KR" sz="1200" dirty="0"/>
          </a:p>
          <a:p>
            <a:pPr algn="l"/>
            <a:r>
              <a:rPr lang="en-US" altLang="ko-KR" sz="1200" dirty="0"/>
              <a:t>200,000</a:t>
            </a:r>
            <a:r>
              <a:rPr lang="ko-KR" altLang="en-US" sz="1200" dirty="0"/>
              <a:t>원</a:t>
            </a:r>
            <a:endParaRPr lang="en-US" altLang="ko-KR" sz="1200" dirty="0"/>
          </a:p>
          <a:p>
            <a:pPr algn="l"/>
            <a:r>
              <a:rPr lang="en-US" altLang="ko-KR" sz="1200" dirty="0"/>
              <a:t>250,000</a:t>
            </a:r>
            <a:r>
              <a:rPr lang="ko-KR" altLang="en-US" sz="1200" dirty="0"/>
              <a:t>원</a:t>
            </a:r>
            <a:endParaRPr lang="en-US" altLang="ko-KR" sz="1200" dirty="0"/>
          </a:p>
          <a:p>
            <a:pPr algn="l"/>
            <a:r>
              <a:rPr lang="en-US" altLang="ko-KR" sz="1200" dirty="0"/>
              <a:t>300,000</a:t>
            </a:r>
            <a:r>
              <a:rPr lang="ko-KR" altLang="en-US" sz="1200" dirty="0"/>
              <a:t>원</a:t>
            </a:r>
            <a:endParaRPr lang="en-US" altLang="ko-KR" sz="1200" dirty="0"/>
          </a:p>
          <a:p>
            <a:pPr algn="l"/>
            <a:r>
              <a:rPr lang="en-US" altLang="ko-KR" sz="1200" dirty="0"/>
              <a:t>400,000</a:t>
            </a:r>
            <a:r>
              <a:rPr lang="ko-KR" altLang="en-US" sz="1200" dirty="0"/>
              <a:t>원</a:t>
            </a:r>
            <a:endParaRPr lang="en-US" altLang="ko-KR" sz="1200" dirty="0"/>
          </a:p>
          <a:p>
            <a:pPr algn="l"/>
            <a:r>
              <a:rPr lang="en-US" altLang="ko-KR" sz="1200" dirty="0"/>
              <a:t>500,000</a:t>
            </a:r>
            <a:r>
              <a:rPr lang="ko-KR" altLang="en-US" sz="1200" dirty="0"/>
              <a:t>원</a:t>
            </a:r>
            <a:endParaRPr lang="en-US" altLang="ko-KR" sz="1200" dirty="0"/>
          </a:p>
          <a:p>
            <a:pPr algn="l"/>
            <a:r>
              <a:rPr lang="en-US" altLang="ko-KR" sz="1200" dirty="0"/>
              <a:t>(default</a:t>
            </a:r>
            <a:r>
              <a:rPr lang="ko-KR" altLang="en-US" sz="1200" dirty="0"/>
              <a:t> </a:t>
            </a:r>
            <a:r>
              <a:rPr lang="en-US" altLang="ko-KR" sz="1200" dirty="0"/>
              <a:t>30,000</a:t>
            </a:r>
            <a:r>
              <a:rPr lang="ko-KR" altLang="en-US" sz="1200" dirty="0"/>
              <a:t>원</a:t>
            </a:r>
            <a:r>
              <a:rPr lang="en-US" altLang="ko-KR" sz="1200" dirty="0"/>
              <a:t>)</a:t>
            </a:r>
            <a:endParaRPr lang="ko-KR" altLang="en-US" sz="1200" dirty="0"/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9BB980F3-5A26-4622-BEAF-37E144AC2472}"/>
              </a:ext>
            </a:extLst>
          </p:cNvPr>
          <p:cNvSpPr/>
          <p:nvPr/>
        </p:nvSpPr>
        <p:spPr>
          <a:xfrm>
            <a:off x="6754979" y="3062187"/>
            <a:ext cx="1360018" cy="25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200,000</a:t>
            </a:r>
            <a:endParaRPr lang="ko-KR" alt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04E198B-DCF1-4475-9518-E028E3515141}"/>
              </a:ext>
            </a:extLst>
          </p:cNvPr>
          <p:cNvSpPr txBox="1"/>
          <p:nvPr/>
        </p:nvSpPr>
        <p:spPr>
          <a:xfrm>
            <a:off x="5837610" y="3086400"/>
            <a:ext cx="14579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1000" dirty="0"/>
              <a:t>직접입력</a:t>
            </a:r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A7489E34-88DF-4CA7-A67F-FA8F565A89AB}"/>
              </a:ext>
            </a:extLst>
          </p:cNvPr>
          <p:cNvSpPr/>
          <p:nvPr/>
        </p:nvSpPr>
        <p:spPr>
          <a:xfrm>
            <a:off x="6520874" y="3102494"/>
            <a:ext cx="190568" cy="1939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자유형: 도형 37">
            <a:extLst>
              <a:ext uri="{FF2B5EF4-FFF2-40B4-BE49-F238E27FC236}">
                <a16:creationId xmlns:a16="http://schemas.microsoft.com/office/drawing/2014/main" id="{003A5E82-30E6-4E6A-A6BB-81962F304E16}"/>
              </a:ext>
            </a:extLst>
          </p:cNvPr>
          <p:cNvSpPr/>
          <p:nvPr/>
        </p:nvSpPr>
        <p:spPr>
          <a:xfrm>
            <a:off x="6526720" y="3046727"/>
            <a:ext cx="230909" cy="212437"/>
          </a:xfrm>
          <a:custGeom>
            <a:avLst/>
            <a:gdLst>
              <a:gd name="connsiteX0" fmla="*/ 0 w 230909"/>
              <a:gd name="connsiteY0" fmla="*/ 9237 h 212437"/>
              <a:gd name="connsiteX1" fmla="*/ 46181 w 230909"/>
              <a:gd name="connsiteY1" fmla="*/ 92364 h 212437"/>
              <a:gd name="connsiteX2" fmla="*/ 64654 w 230909"/>
              <a:gd name="connsiteY2" fmla="*/ 157019 h 212437"/>
              <a:gd name="connsiteX3" fmla="*/ 83127 w 230909"/>
              <a:gd name="connsiteY3" fmla="*/ 184728 h 212437"/>
              <a:gd name="connsiteX4" fmla="*/ 92363 w 230909"/>
              <a:gd name="connsiteY4" fmla="*/ 212437 h 212437"/>
              <a:gd name="connsiteX5" fmla="*/ 110836 w 230909"/>
              <a:gd name="connsiteY5" fmla="*/ 184728 h 212437"/>
              <a:gd name="connsiteX6" fmla="*/ 129309 w 230909"/>
              <a:gd name="connsiteY6" fmla="*/ 129310 h 212437"/>
              <a:gd name="connsiteX7" fmla="*/ 138545 w 230909"/>
              <a:gd name="connsiteY7" fmla="*/ 101600 h 212437"/>
              <a:gd name="connsiteX8" fmla="*/ 184727 w 230909"/>
              <a:gd name="connsiteY8" fmla="*/ 46182 h 212437"/>
              <a:gd name="connsiteX9" fmla="*/ 212436 w 230909"/>
              <a:gd name="connsiteY9" fmla="*/ 27710 h 212437"/>
              <a:gd name="connsiteX10" fmla="*/ 230909 w 230909"/>
              <a:gd name="connsiteY10" fmla="*/ 0 h 212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0909" h="212437">
                <a:moveTo>
                  <a:pt x="0" y="9237"/>
                </a:moveTo>
                <a:cubicBezTo>
                  <a:pt x="11759" y="28835"/>
                  <a:pt x="37346" y="68805"/>
                  <a:pt x="46181" y="92364"/>
                </a:cubicBezTo>
                <a:cubicBezTo>
                  <a:pt x="55055" y="116027"/>
                  <a:pt x="53494" y="134698"/>
                  <a:pt x="64654" y="157019"/>
                </a:cubicBezTo>
                <a:cubicBezTo>
                  <a:pt x="69618" y="166948"/>
                  <a:pt x="76969" y="175492"/>
                  <a:pt x="83127" y="184728"/>
                </a:cubicBezTo>
                <a:cubicBezTo>
                  <a:pt x="86206" y="193964"/>
                  <a:pt x="82627" y="212437"/>
                  <a:pt x="92363" y="212437"/>
                </a:cubicBezTo>
                <a:cubicBezTo>
                  <a:pt x="103464" y="212437"/>
                  <a:pt x="106327" y="194872"/>
                  <a:pt x="110836" y="184728"/>
                </a:cubicBezTo>
                <a:cubicBezTo>
                  <a:pt x="118744" y="166934"/>
                  <a:pt x="123151" y="147783"/>
                  <a:pt x="129309" y="129310"/>
                </a:cubicBezTo>
                <a:cubicBezTo>
                  <a:pt x="132388" y="120073"/>
                  <a:pt x="133144" y="109701"/>
                  <a:pt x="138545" y="101600"/>
                </a:cubicBezTo>
                <a:cubicBezTo>
                  <a:pt x="156708" y="74356"/>
                  <a:pt x="158059" y="68405"/>
                  <a:pt x="184727" y="46182"/>
                </a:cubicBezTo>
                <a:cubicBezTo>
                  <a:pt x="193255" y="39076"/>
                  <a:pt x="203200" y="33867"/>
                  <a:pt x="212436" y="27710"/>
                </a:cubicBezTo>
                <a:lnTo>
                  <a:pt x="230909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9" name="그림 38">
            <a:extLst>
              <a:ext uri="{FF2B5EF4-FFF2-40B4-BE49-F238E27FC236}">
                <a16:creationId xmlns:a16="http://schemas.microsoft.com/office/drawing/2014/main" id="{DDF1589D-20B3-44A0-A462-7ADCE6F2BB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64335" y="418622"/>
            <a:ext cx="296538" cy="135560"/>
          </a:xfrm>
          <a:prstGeom prst="rect">
            <a:avLst/>
          </a:prstGeom>
        </p:spPr>
      </p:pic>
      <p:cxnSp>
        <p:nvCxnSpPr>
          <p:cNvPr id="42" name="직선 화살표 연결선 41">
            <a:extLst>
              <a:ext uri="{FF2B5EF4-FFF2-40B4-BE49-F238E27FC236}">
                <a16:creationId xmlns:a16="http://schemas.microsoft.com/office/drawing/2014/main" id="{0DE1E34D-5BC2-4166-BDA4-0A960F3EFF06}"/>
              </a:ext>
            </a:extLst>
          </p:cNvPr>
          <p:cNvCxnSpPr>
            <a:cxnSpLocks/>
          </p:cNvCxnSpPr>
          <p:nvPr/>
        </p:nvCxnSpPr>
        <p:spPr>
          <a:xfrm flipH="1">
            <a:off x="1997694" y="1049448"/>
            <a:ext cx="1989295" cy="6685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6F3434C4-6324-4F3D-9B7A-2ECCCD142691}"/>
              </a:ext>
            </a:extLst>
          </p:cNvPr>
          <p:cNvSpPr txBox="1"/>
          <p:nvPr/>
        </p:nvSpPr>
        <p:spPr>
          <a:xfrm>
            <a:off x="831273" y="1634836"/>
            <a:ext cx="11664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1200" dirty="0"/>
              <a:t>레이어 팝업</a:t>
            </a:r>
          </a:p>
        </p:txBody>
      </p:sp>
      <p:sp>
        <p:nvSpPr>
          <p:cNvPr id="44" name="직사각형 43">
            <a:extLst>
              <a:ext uri="{FF2B5EF4-FFF2-40B4-BE49-F238E27FC236}">
                <a16:creationId xmlns:a16="http://schemas.microsoft.com/office/drawing/2014/main" id="{EB51DE7E-F7CE-4927-944E-73DA95B1897B}"/>
              </a:ext>
            </a:extLst>
          </p:cNvPr>
          <p:cNvSpPr/>
          <p:nvPr/>
        </p:nvSpPr>
        <p:spPr>
          <a:xfrm>
            <a:off x="6642298" y="2453032"/>
            <a:ext cx="1406811" cy="25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9A75017-C311-4FF3-9937-4245212C2CBB}"/>
              </a:ext>
            </a:extLst>
          </p:cNvPr>
          <p:cNvSpPr txBox="1"/>
          <p:nvPr/>
        </p:nvSpPr>
        <p:spPr>
          <a:xfrm>
            <a:off x="6535670" y="2176190"/>
            <a:ext cx="16476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1200" dirty="0"/>
              <a:t>1</a:t>
            </a:r>
            <a:r>
              <a:rPr lang="ko-KR" altLang="en-US" sz="1200" dirty="0"/>
              <a:t>회당 시간</a:t>
            </a:r>
          </a:p>
        </p:txBody>
      </p:sp>
      <p:sp>
        <p:nvSpPr>
          <p:cNvPr id="46" name="이등변 삼각형 45">
            <a:extLst>
              <a:ext uri="{FF2B5EF4-FFF2-40B4-BE49-F238E27FC236}">
                <a16:creationId xmlns:a16="http://schemas.microsoft.com/office/drawing/2014/main" id="{62CF6777-7D68-46C5-A7AA-4807E97E797F}"/>
              </a:ext>
            </a:extLst>
          </p:cNvPr>
          <p:cNvSpPr/>
          <p:nvPr/>
        </p:nvSpPr>
        <p:spPr>
          <a:xfrm rot="10800000">
            <a:off x="7758838" y="2494803"/>
            <a:ext cx="258618" cy="193964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EAE0456-7A52-42F8-A9B9-C8F3794B94DB}"/>
              </a:ext>
            </a:extLst>
          </p:cNvPr>
          <p:cNvSpPr txBox="1"/>
          <p:nvPr/>
        </p:nvSpPr>
        <p:spPr>
          <a:xfrm>
            <a:off x="4948883" y="4119126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/>
              <a:t>수업 목록</a:t>
            </a:r>
            <a:endParaRPr lang="en-US" altLang="ko-KR" sz="1200" b="1" dirty="0"/>
          </a:p>
        </p:txBody>
      </p:sp>
      <p:sp>
        <p:nvSpPr>
          <p:cNvPr id="41" name="타원 40">
            <a:extLst>
              <a:ext uri="{FF2B5EF4-FFF2-40B4-BE49-F238E27FC236}">
                <a16:creationId xmlns:a16="http://schemas.microsoft.com/office/drawing/2014/main" id="{CF96857D-93B4-425E-85CA-3D33CA603D97}"/>
              </a:ext>
            </a:extLst>
          </p:cNvPr>
          <p:cNvSpPr/>
          <p:nvPr/>
        </p:nvSpPr>
        <p:spPr>
          <a:xfrm>
            <a:off x="4256943" y="3499230"/>
            <a:ext cx="216024" cy="1878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A19BEFC-B0F6-492D-9DA1-FF6117268631}"/>
              </a:ext>
            </a:extLst>
          </p:cNvPr>
          <p:cNvSpPr txBox="1"/>
          <p:nvPr/>
        </p:nvSpPr>
        <p:spPr>
          <a:xfrm>
            <a:off x="4548548" y="3470043"/>
            <a:ext cx="1368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/>
              <a:t>어플리케이션 타입</a:t>
            </a:r>
          </a:p>
        </p:txBody>
      </p:sp>
      <p:sp>
        <p:nvSpPr>
          <p:cNvPr id="50" name="타원 49">
            <a:extLst>
              <a:ext uri="{FF2B5EF4-FFF2-40B4-BE49-F238E27FC236}">
                <a16:creationId xmlns:a16="http://schemas.microsoft.com/office/drawing/2014/main" id="{86B69F96-A447-4D57-A398-BF3040513144}"/>
              </a:ext>
            </a:extLst>
          </p:cNvPr>
          <p:cNvSpPr/>
          <p:nvPr/>
        </p:nvSpPr>
        <p:spPr>
          <a:xfrm>
            <a:off x="6304283" y="3499230"/>
            <a:ext cx="216024" cy="1878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4DF938B-64BB-46E5-9917-34FB6C483722}"/>
              </a:ext>
            </a:extLst>
          </p:cNvPr>
          <p:cNvSpPr txBox="1"/>
          <p:nvPr/>
        </p:nvSpPr>
        <p:spPr>
          <a:xfrm>
            <a:off x="6489191" y="3470282"/>
            <a:ext cx="1368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/>
              <a:t>크롬 브라우저 타입</a:t>
            </a:r>
          </a:p>
        </p:txBody>
      </p:sp>
      <p:sp>
        <p:nvSpPr>
          <p:cNvPr id="52" name="타원 51">
            <a:extLst>
              <a:ext uri="{FF2B5EF4-FFF2-40B4-BE49-F238E27FC236}">
                <a16:creationId xmlns:a16="http://schemas.microsoft.com/office/drawing/2014/main" id="{29AC9A8A-3DEE-4EDD-B5E1-404FCDF90C9A}"/>
              </a:ext>
            </a:extLst>
          </p:cNvPr>
          <p:cNvSpPr/>
          <p:nvPr/>
        </p:nvSpPr>
        <p:spPr>
          <a:xfrm>
            <a:off x="4678586" y="3831094"/>
            <a:ext cx="990377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/>
              <a:t>프로그램 이미지</a:t>
            </a:r>
          </a:p>
        </p:txBody>
      </p:sp>
      <p:sp>
        <p:nvSpPr>
          <p:cNvPr id="53" name="타원 52">
            <a:extLst>
              <a:ext uri="{FF2B5EF4-FFF2-40B4-BE49-F238E27FC236}">
                <a16:creationId xmlns:a16="http://schemas.microsoft.com/office/drawing/2014/main" id="{0CD1AC26-EC9D-4074-95E7-B92A633FF69F}"/>
              </a:ext>
            </a:extLst>
          </p:cNvPr>
          <p:cNvSpPr/>
          <p:nvPr/>
        </p:nvSpPr>
        <p:spPr>
          <a:xfrm>
            <a:off x="6578934" y="3795090"/>
            <a:ext cx="990377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/>
              <a:t>프로그램 이미지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0B43637-B975-4C4B-81C4-C46FEB085AC6}"/>
              </a:ext>
            </a:extLst>
          </p:cNvPr>
          <p:cNvSpPr txBox="1"/>
          <p:nvPr/>
        </p:nvSpPr>
        <p:spPr>
          <a:xfrm>
            <a:off x="3994510" y="4572776"/>
            <a:ext cx="20752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dirty="0">
                <a:solidFill>
                  <a:srgbClr val="FF0000"/>
                </a:solidFill>
              </a:rPr>
              <a:t>추가 중개 수수료 </a:t>
            </a:r>
            <a:r>
              <a:rPr lang="en-US" altLang="ko-KR" sz="1000" b="1" dirty="0">
                <a:solidFill>
                  <a:srgbClr val="FF0000"/>
                </a:solidFill>
              </a:rPr>
              <a:t>5% </a:t>
            </a:r>
            <a:r>
              <a:rPr lang="ko-KR" altLang="en-US" sz="1000" b="1" dirty="0">
                <a:solidFill>
                  <a:srgbClr val="FF0000"/>
                </a:solidFill>
              </a:rPr>
              <a:t>할인</a:t>
            </a:r>
            <a:endParaRPr lang="en-US" altLang="ko-KR" sz="1000" b="1" dirty="0">
              <a:solidFill>
                <a:srgbClr val="FF0000"/>
              </a:solidFill>
            </a:endParaRPr>
          </a:p>
          <a:p>
            <a:r>
              <a:rPr lang="ko-KR" altLang="en-US" sz="1000" dirty="0"/>
              <a:t>녹화 가능</a:t>
            </a:r>
            <a:endParaRPr lang="en-US" altLang="ko-KR" sz="1000" dirty="0"/>
          </a:p>
          <a:p>
            <a:r>
              <a:rPr lang="ko-KR" altLang="en-US" sz="1000" dirty="0"/>
              <a:t>한글</a:t>
            </a:r>
            <a:r>
              <a:rPr lang="en-US" altLang="ko-KR" sz="1000" dirty="0"/>
              <a:t>, </a:t>
            </a:r>
            <a:r>
              <a:rPr lang="en-US" altLang="ko-KR" sz="1000" dirty="0" err="1"/>
              <a:t>ms</a:t>
            </a:r>
            <a:r>
              <a:rPr lang="en-US" altLang="ko-KR" sz="1000" dirty="0"/>
              <a:t>-office, </a:t>
            </a:r>
            <a:r>
              <a:rPr lang="en-US" altLang="ko-KR" sz="1000" dirty="0" err="1"/>
              <a:t>pdf</a:t>
            </a:r>
            <a:r>
              <a:rPr lang="en-US" altLang="ko-KR" sz="1000" dirty="0"/>
              <a:t> </a:t>
            </a:r>
            <a:r>
              <a:rPr lang="ko-KR" altLang="en-US" sz="1000" dirty="0"/>
              <a:t>문서 지원</a:t>
            </a:r>
            <a:endParaRPr lang="en-US" altLang="ko-KR" sz="1000" dirty="0"/>
          </a:p>
          <a:p>
            <a:r>
              <a:rPr lang="ko-KR" altLang="en-US" sz="1000" dirty="0"/>
              <a:t>간단한 사용 방법</a:t>
            </a:r>
            <a:endParaRPr lang="en-US" altLang="ko-KR" sz="1000" dirty="0"/>
          </a:p>
          <a:p>
            <a:endParaRPr lang="en-US" altLang="ko-KR" sz="1000" dirty="0"/>
          </a:p>
          <a:p>
            <a:endParaRPr lang="en-US" altLang="ko-KR" sz="1000" dirty="0"/>
          </a:p>
          <a:p>
            <a:endParaRPr lang="en-US" altLang="ko-KR" sz="1000" dirty="0"/>
          </a:p>
          <a:p>
            <a:r>
              <a:rPr lang="ko-KR" altLang="en-US" sz="1000" dirty="0"/>
              <a:t>윈도우에서 실행</a:t>
            </a:r>
            <a:endParaRPr lang="en-US" altLang="ko-KR" sz="1000" dirty="0"/>
          </a:p>
          <a:p>
            <a:r>
              <a:rPr lang="ko-KR" altLang="en-US" sz="1000" dirty="0"/>
              <a:t>윈도우에서만 동작합니다</a:t>
            </a:r>
            <a:r>
              <a:rPr lang="en-US" altLang="ko-KR" sz="1000" dirty="0"/>
              <a:t>.</a:t>
            </a:r>
          </a:p>
        </p:txBody>
      </p:sp>
      <p:sp>
        <p:nvSpPr>
          <p:cNvPr id="55" name="타원 54">
            <a:extLst>
              <a:ext uri="{FF2B5EF4-FFF2-40B4-BE49-F238E27FC236}">
                <a16:creationId xmlns:a16="http://schemas.microsoft.com/office/drawing/2014/main" id="{9F4D3628-A607-460D-86F1-C7336E1C62AB}"/>
              </a:ext>
            </a:extLst>
          </p:cNvPr>
          <p:cNvSpPr/>
          <p:nvPr/>
        </p:nvSpPr>
        <p:spPr>
          <a:xfrm>
            <a:off x="4345905" y="3574103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8C6CA29-ECAE-4E4C-B384-4D8AAA078DDB}"/>
              </a:ext>
            </a:extLst>
          </p:cNvPr>
          <p:cNvSpPr txBox="1"/>
          <p:nvPr/>
        </p:nvSpPr>
        <p:spPr>
          <a:xfrm>
            <a:off x="6201159" y="4579832"/>
            <a:ext cx="19924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/>
              <a:t>운영체제 상관 없음</a:t>
            </a:r>
            <a:endParaRPr lang="en-US" altLang="ko-KR" sz="1000" dirty="0"/>
          </a:p>
          <a:p>
            <a:r>
              <a:rPr lang="en-US" altLang="ko-KR" sz="1000" dirty="0"/>
              <a:t>(</a:t>
            </a:r>
            <a:r>
              <a:rPr lang="ko-KR" altLang="en-US" sz="1000" dirty="0" err="1"/>
              <a:t>모바일</a:t>
            </a:r>
            <a:r>
              <a:rPr lang="en-US" altLang="ko-KR" sz="1000" dirty="0"/>
              <a:t>, </a:t>
            </a:r>
            <a:r>
              <a:rPr lang="ko-KR" altLang="en-US" sz="1000" dirty="0"/>
              <a:t>맥</a:t>
            </a:r>
            <a:r>
              <a:rPr lang="en-US" altLang="ko-KR" sz="1000" dirty="0"/>
              <a:t>, </a:t>
            </a:r>
            <a:r>
              <a:rPr lang="ko-KR" altLang="en-US" sz="1000" dirty="0"/>
              <a:t>윈도우 모두 가능</a:t>
            </a:r>
            <a:r>
              <a:rPr lang="en-US" altLang="ko-KR" sz="1000" dirty="0"/>
              <a:t>)</a:t>
            </a:r>
          </a:p>
          <a:p>
            <a:r>
              <a:rPr lang="en-US" altLang="ko-KR" sz="1000" dirty="0"/>
              <a:t>Pdf </a:t>
            </a:r>
            <a:r>
              <a:rPr lang="ko-KR" altLang="en-US" sz="1000" dirty="0"/>
              <a:t>문서 지원</a:t>
            </a:r>
            <a:endParaRPr lang="en-US" altLang="ko-KR" sz="1000" dirty="0"/>
          </a:p>
          <a:p>
            <a:endParaRPr lang="en-US" altLang="ko-KR" sz="1000" dirty="0"/>
          </a:p>
          <a:p>
            <a:endParaRPr lang="en-US" altLang="ko-KR" sz="1000" dirty="0"/>
          </a:p>
          <a:p>
            <a:endParaRPr lang="en-US" altLang="ko-KR" sz="1000" dirty="0"/>
          </a:p>
          <a:p>
            <a:endParaRPr lang="en-US" altLang="ko-KR" sz="1000" dirty="0"/>
          </a:p>
          <a:p>
            <a:r>
              <a:rPr lang="ko-KR" altLang="en-US" sz="1000" dirty="0"/>
              <a:t>크롬 설치 필수</a:t>
            </a:r>
            <a:endParaRPr lang="en-US" altLang="ko-KR" sz="1000" dirty="0"/>
          </a:p>
          <a:p>
            <a:r>
              <a:rPr lang="ko-KR" altLang="en-US" sz="1000" dirty="0"/>
              <a:t>크롬에서만 동작합니다</a:t>
            </a:r>
            <a:r>
              <a:rPr lang="en-US" altLang="ko-KR" sz="1000" dirty="0"/>
              <a:t>.</a:t>
            </a:r>
          </a:p>
        </p:txBody>
      </p:sp>
      <p:cxnSp>
        <p:nvCxnSpPr>
          <p:cNvPr id="57" name="직선 연결선 56">
            <a:extLst>
              <a:ext uri="{FF2B5EF4-FFF2-40B4-BE49-F238E27FC236}">
                <a16:creationId xmlns:a16="http://schemas.microsoft.com/office/drawing/2014/main" id="{472E7D0B-87E3-4C51-B249-AC316E57D6E9}"/>
              </a:ext>
            </a:extLst>
          </p:cNvPr>
          <p:cNvCxnSpPr/>
          <p:nvPr/>
        </p:nvCxnSpPr>
        <p:spPr>
          <a:xfrm>
            <a:off x="6129151" y="3443089"/>
            <a:ext cx="0" cy="2542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직사각형 57">
            <a:extLst>
              <a:ext uri="{FF2B5EF4-FFF2-40B4-BE49-F238E27FC236}">
                <a16:creationId xmlns:a16="http://schemas.microsoft.com/office/drawing/2014/main" id="{6BAE865C-A508-4CF9-8257-8EEE2EF40C82}"/>
              </a:ext>
            </a:extLst>
          </p:cNvPr>
          <p:cNvSpPr/>
          <p:nvPr/>
        </p:nvSpPr>
        <p:spPr>
          <a:xfrm>
            <a:off x="7281279" y="5625112"/>
            <a:ext cx="51021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/>
              <a:t>설치</a:t>
            </a:r>
            <a:r>
              <a:rPr lang="en-US" altLang="ko-KR" sz="800" dirty="0"/>
              <a:t>!</a:t>
            </a:r>
            <a:endParaRPr lang="ko-KR" altLang="en-US" sz="800" dirty="0"/>
          </a:p>
        </p:txBody>
      </p:sp>
      <p:sp>
        <p:nvSpPr>
          <p:cNvPr id="59" name="직사각형 58">
            <a:extLst>
              <a:ext uri="{FF2B5EF4-FFF2-40B4-BE49-F238E27FC236}">
                <a16:creationId xmlns:a16="http://schemas.microsoft.com/office/drawing/2014/main" id="{9005AE78-11AB-4DC6-A467-71F3B5AC0217}"/>
              </a:ext>
            </a:extLst>
          </p:cNvPr>
          <p:cNvSpPr/>
          <p:nvPr/>
        </p:nvSpPr>
        <p:spPr>
          <a:xfrm>
            <a:off x="5445455" y="5625112"/>
            <a:ext cx="51021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/>
              <a:t>설치</a:t>
            </a:r>
            <a:r>
              <a:rPr lang="en-US" altLang="ko-KR" sz="800" dirty="0"/>
              <a:t>!</a:t>
            </a:r>
            <a:endParaRPr lang="ko-KR" altLang="en-US" sz="800" dirty="0"/>
          </a:p>
        </p:txBody>
      </p:sp>
      <p:cxnSp>
        <p:nvCxnSpPr>
          <p:cNvPr id="27" name="직선 화살표 연결선 26">
            <a:extLst>
              <a:ext uri="{FF2B5EF4-FFF2-40B4-BE49-F238E27FC236}">
                <a16:creationId xmlns:a16="http://schemas.microsoft.com/office/drawing/2014/main" id="{3191FA2A-B0F2-442B-A0E4-ECBF017E97DF}"/>
              </a:ext>
            </a:extLst>
          </p:cNvPr>
          <p:cNvCxnSpPr/>
          <p:nvPr/>
        </p:nvCxnSpPr>
        <p:spPr>
          <a:xfrm flipV="1">
            <a:off x="7569311" y="2151222"/>
            <a:ext cx="2690425" cy="1634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E78A33EF-43FA-4938-9FA9-1027A16B6F55}"/>
              </a:ext>
            </a:extLst>
          </p:cNvPr>
          <p:cNvSpPr txBox="1"/>
          <p:nvPr/>
        </p:nvSpPr>
        <p:spPr>
          <a:xfrm>
            <a:off x="10259736" y="1958178"/>
            <a:ext cx="171135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1200" dirty="0"/>
              <a:t>30</a:t>
            </a:r>
            <a:r>
              <a:rPr lang="ko-KR" altLang="en-US" sz="1200" dirty="0"/>
              <a:t>분</a:t>
            </a:r>
            <a:endParaRPr lang="en-US" altLang="ko-KR" sz="1200" dirty="0"/>
          </a:p>
          <a:p>
            <a:pPr algn="l"/>
            <a:r>
              <a:rPr lang="en-US" altLang="ko-KR" sz="1200" dirty="0"/>
              <a:t>40</a:t>
            </a:r>
            <a:r>
              <a:rPr lang="ko-KR" altLang="en-US" sz="1200" dirty="0"/>
              <a:t>분</a:t>
            </a:r>
            <a:endParaRPr lang="en-US" altLang="ko-KR" sz="1200" dirty="0"/>
          </a:p>
          <a:p>
            <a:pPr algn="l"/>
            <a:r>
              <a:rPr lang="en-US" altLang="ko-KR" sz="1200" dirty="0"/>
              <a:t>50</a:t>
            </a:r>
            <a:r>
              <a:rPr lang="ko-KR" altLang="en-US" sz="1200" dirty="0"/>
              <a:t>분</a:t>
            </a:r>
            <a:endParaRPr lang="en-US" altLang="ko-KR" sz="1200" dirty="0"/>
          </a:p>
          <a:p>
            <a:pPr algn="l"/>
            <a:r>
              <a:rPr lang="en-US" altLang="ko-KR" sz="1200" dirty="0"/>
              <a:t>60</a:t>
            </a:r>
            <a:r>
              <a:rPr lang="ko-KR" altLang="en-US" sz="1200" dirty="0"/>
              <a:t>분</a:t>
            </a:r>
            <a:endParaRPr lang="en-US" altLang="ko-KR" sz="1200" dirty="0"/>
          </a:p>
          <a:p>
            <a:pPr algn="l"/>
            <a:r>
              <a:rPr lang="en-US" altLang="ko-KR" sz="1200" dirty="0"/>
              <a:t>70</a:t>
            </a:r>
            <a:r>
              <a:rPr lang="ko-KR" altLang="en-US" sz="1200" dirty="0"/>
              <a:t>분</a:t>
            </a:r>
            <a:endParaRPr lang="en-US" altLang="ko-KR" sz="1200" dirty="0"/>
          </a:p>
          <a:p>
            <a:pPr algn="l"/>
            <a:r>
              <a:rPr lang="en-US" altLang="ko-KR" sz="1200" dirty="0"/>
              <a:t>80</a:t>
            </a:r>
            <a:r>
              <a:rPr lang="ko-KR" altLang="en-US" sz="1200" dirty="0"/>
              <a:t>분</a:t>
            </a:r>
            <a:endParaRPr lang="en-US" altLang="ko-KR" sz="1200" dirty="0"/>
          </a:p>
          <a:p>
            <a:pPr algn="l"/>
            <a:r>
              <a:rPr lang="en-US" altLang="ko-KR" sz="1200" dirty="0"/>
              <a:t>90</a:t>
            </a:r>
            <a:r>
              <a:rPr lang="ko-KR" altLang="en-US" sz="1200" dirty="0"/>
              <a:t>분</a:t>
            </a:r>
            <a:endParaRPr lang="en-US" altLang="ko-KR" sz="1200" dirty="0"/>
          </a:p>
          <a:p>
            <a:pPr algn="l"/>
            <a:r>
              <a:rPr lang="en-US" altLang="ko-KR" sz="1200" dirty="0"/>
              <a:t>100</a:t>
            </a:r>
            <a:r>
              <a:rPr lang="ko-KR" altLang="en-US" sz="1200" dirty="0"/>
              <a:t>분</a:t>
            </a:r>
            <a:endParaRPr lang="en-US" altLang="ko-KR" sz="1200" dirty="0"/>
          </a:p>
          <a:p>
            <a:pPr algn="l"/>
            <a:r>
              <a:rPr lang="en-US" altLang="ko-KR" sz="1200" dirty="0"/>
              <a:t>110</a:t>
            </a:r>
            <a:r>
              <a:rPr lang="ko-KR" altLang="en-US" sz="1200" dirty="0"/>
              <a:t>분</a:t>
            </a:r>
            <a:endParaRPr lang="en-US" altLang="ko-KR" sz="1200" dirty="0"/>
          </a:p>
          <a:p>
            <a:pPr algn="l"/>
            <a:r>
              <a:rPr lang="en-US" altLang="ko-KR" sz="1200" dirty="0"/>
              <a:t>120</a:t>
            </a:r>
            <a:r>
              <a:rPr lang="ko-KR" altLang="en-US" sz="1200" dirty="0"/>
              <a:t>분</a:t>
            </a:r>
            <a:endParaRPr lang="en-US" altLang="ko-KR" sz="1200" dirty="0"/>
          </a:p>
          <a:p>
            <a:pPr algn="l"/>
            <a:r>
              <a:rPr lang="en-US" altLang="ko-KR" sz="1200" dirty="0"/>
              <a:t>2</a:t>
            </a:r>
            <a:r>
              <a:rPr lang="ko-KR" altLang="en-US" sz="1200" dirty="0"/>
              <a:t>시간 </a:t>
            </a:r>
            <a:r>
              <a:rPr lang="en-US" altLang="ko-KR" sz="1200" dirty="0"/>
              <a:t>30</a:t>
            </a:r>
            <a:r>
              <a:rPr lang="ko-KR" altLang="en-US" sz="1200" dirty="0"/>
              <a:t>분</a:t>
            </a:r>
            <a:endParaRPr lang="en-US" altLang="ko-KR" sz="1200" dirty="0"/>
          </a:p>
          <a:p>
            <a:pPr algn="l"/>
            <a:r>
              <a:rPr lang="en-US" altLang="ko-KR" sz="1200" dirty="0"/>
              <a:t>3</a:t>
            </a:r>
            <a:r>
              <a:rPr lang="ko-KR" altLang="en-US" sz="1200" dirty="0"/>
              <a:t>시간</a:t>
            </a:r>
            <a:endParaRPr lang="en-US" altLang="ko-KR" sz="1200" dirty="0"/>
          </a:p>
          <a:p>
            <a:pPr algn="l"/>
            <a:r>
              <a:rPr lang="en-US" altLang="ko-KR" sz="1200" dirty="0"/>
              <a:t>3</a:t>
            </a:r>
            <a:r>
              <a:rPr lang="ko-KR" altLang="en-US" sz="1200" dirty="0"/>
              <a:t>시간 </a:t>
            </a:r>
            <a:r>
              <a:rPr lang="en-US" altLang="ko-KR" sz="1200" dirty="0"/>
              <a:t>30</a:t>
            </a:r>
            <a:r>
              <a:rPr lang="ko-KR" altLang="en-US" sz="1200" dirty="0"/>
              <a:t>분</a:t>
            </a:r>
            <a:endParaRPr lang="en-US" altLang="ko-KR" sz="1200" dirty="0"/>
          </a:p>
          <a:p>
            <a:pPr algn="l"/>
            <a:r>
              <a:rPr lang="en-US" altLang="ko-KR" sz="1200" dirty="0"/>
              <a:t>4</a:t>
            </a:r>
            <a:r>
              <a:rPr lang="ko-KR" altLang="en-US" sz="1200" dirty="0"/>
              <a:t>시간</a:t>
            </a:r>
            <a:endParaRPr lang="en-US" altLang="ko-KR" sz="1200" dirty="0"/>
          </a:p>
          <a:p>
            <a:pPr algn="l"/>
            <a:r>
              <a:rPr lang="en-US" altLang="ko-KR" sz="1200" dirty="0"/>
              <a:t>4</a:t>
            </a:r>
            <a:r>
              <a:rPr lang="ko-KR" altLang="en-US" sz="1200" dirty="0"/>
              <a:t>시간 </a:t>
            </a:r>
            <a:r>
              <a:rPr lang="en-US" altLang="ko-KR" sz="1200" dirty="0"/>
              <a:t>30</a:t>
            </a:r>
            <a:r>
              <a:rPr lang="ko-KR" altLang="en-US" sz="1200" dirty="0"/>
              <a:t>분</a:t>
            </a:r>
            <a:endParaRPr lang="en-US" altLang="ko-KR" sz="1200" dirty="0"/>
          </a:p>
          <a:p>
            <a:pPr algn="l"/>
            <a:r>
              <a:rPr lang="en-US" altLang="ko-KR" sz="1200" dirty="0"/>
              <a:t>5</a:t>
            </a:r>
            <a:r>
              <a:rPr lang="ko-KR" altLang="en-US" sz="1200" dirty="0"/>
              <a:t>시간</a:t>
            </a:r>
            <a:endParaRPr lang="en-US" altLang="ko-KR" sz="1200" dirty="0"/>
          </a:p>
          <a:p>
            <a:pPr algn="l"/>
            <a:endParaRPr lang="en-US" altLang="ko-KR" sz="1200" dirty="0"/>
          </a:p>
          <a:p>
            <a:pPr algn="l"/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699818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422A709D-E682-41B8-A996-96E8F5467B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7694" y="100668"/>
            <a:ext cx="8196612" cy="940708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11D443BB-10E2-4E90-B387-684E70A185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2356" y="1200727"/>
            <a:ext cx="6517714" cy="480622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661B47C-0B0A-4A29-9538-D1C4A63965C2}"/>
              </a:ext>
            </a:extLst>
          </p:cNvPr>
          <p:cNvSpPr txBox="1"/>
          <p:nvPr/>
        </p:nvSpPr>
        <p:spPr>
          <a:xfrm>
            <a:off x="2722442" y="0"/>
            <a:ext cx="67761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1200" b="1" dirty="0" err="1">
                <a:solidFill>
                  <a:srgbClr val="FF0000"/>
                </a:solidFill>
              </a:rPr>
              <a:t>상담톡</a:t>
            </a:r>
            <a:r>
              <a:rPr lang="ko-KR" altLang="en-US" sz="1200" b="1" dirty="0">
                <a:solidFill>
                  <a:srgbClr val="FF0000"/>
                </a:solidFill>
              </a:rPr>
              <a:t> 페이지는 모바일과 </a:t>
            </a:r>
            <a:r>
              <a:rPr lang="en-US" altLang="ko-KR" sz="1200" b="1" dirty="0">
                <a:solidFill>
                  <a:srgbClr val="FF0000"/>
                </a:solidFill>
              </a:rPr>
              <a:t>PC </a:t>
            </a:r>
            <a:r>
              <a:rPr lang="ko-KR" altLang="en-US" sz="1200" b="1" dirty="0">
                <a:solidFill>
                  <a:srgbClr val="FF0000"/>
                </a:solidFill>
              </a:rPr>
              <a:t>반응형 페이지로 생성</a:t>
            </a:r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91E03153-BA39-4090-BEC8-E30A71833994}"/>
              </a:ext>
            </a:extLst>
          </p:cNvPr>
          <p:cNvSpPr/>
          <p:nvPr/>
        </p:nvSpPr>
        <p:spPr>
          <a:xfrm>
            <a:off x="2452399" y="3124224"/>
            <a:ext cx="943023" cy="5565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/>
              <a:t>결제요청</a:t>
            </a: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E45088DB-83DE-4FA8-A7E4-7174077471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92043" y="418622"/>
            <a:ext cx="296538" cy="135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476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16532627-8761-44B3-84F0-006A03F114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7694" y="100668"/>
            <a:ext cx="8196612" cy="940708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BF517BED-3B9C-49D6-A9E3-5C92F92207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7036" y="437094"/>
            <a:ext cx="256128" cy="117087"/>
          </a:xfrm>
          <a:prstGeom prst="rect">
            <a:avLst/>
          </a:prstGeom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075A2FB2-4989-48BC-B225-47EC89AED3C0}"/>
              </a:ext>
            </a:extLst>
          </p:cNvPr>
          <p:cNvSpPr/>
          <p:nvPr/>
        </p:nvSpPr>
        <p:spPr>
          <a:xfrm>
            <a:off x="5015345" y="2004291"/>
            <a:ext cx="942110" cy="2309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BEB3C8-D3AF-47FE-A91C-887CDEF5EE24}"/>
              </a:ext>
            </a:extLst>
          </p:cNvPr>
          <p:cNvSpPr txBox="1"/>
          <p:nvPr/>
        </p:nvSpPr>
        <p:spPr>
          <a:xfrm>
            <a:off x="3441700" y="1619954"/>
            <a:ext cx="422448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</a:rPr>
              <a:t>거래번호 </a:t>
            </a:r>
            <a:r>
              <a:rPr lang="en-US" altLang="ko-KR" sz="900" dirty="0">
                <a:solidFill>
                  <a:schemeClr val="bg1">
                    <a:lumMod val="50000"/>
                  </a:schemeClr>
                </a:solidFill>
              </a:rPr>
              <a:t>: 239840293</a:t>
            </a:r>
          </a:p>
          <a:p>
            <a:pPr algn="l"/>
            <a:r>
              <a:rPr lang="ko-KR" altLang="en-US" sz="1200" dirty="0"/>
              <a:t>중등 수학 과외 </a:t>
            </a:r>
            <a:r>
              <a:rPr lang="en-US" altLang="ko-KR" sz="1200" dirty="0"/>
              <a:t>1</a:t>
            </a:r>
            <a:r>
              <a:rPr lang="ko-KR" altLang="en-US" sz="1200" dirty="0"/>
              <a:t>회 당 </a:t>
            </a:r>
            <a:r>
              <a:rPr lang="en-US" altLang="ko-KR" sz="1200" dirty="0"/>
              <a:t>1</a:t>
            </a:r>
            <a:r>
              <a:rPr lang="ko-KR" altLang="en-US" sz="1200" dirty="0"/>
              <a:t>시간씩 총 </a:t>
            </a:r>
            <a:r>
              <a:rPr lang="en-US" altLang="ko-KR" sz="1200" dirty="0"/>
              <a:t>4</a:t>
            </a:r>
            <a:r>
              <a:rPr lang="ko-KR" altLang="en-US" sz="1200" dirty="0"/>
              <a:t>회</a:t>
            </a:r>
          </a:p>
        </p:txBody>
      </p: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B71A388A-4D21-4B4D-8B75-68854469DD7A}"/>
              </a:ext>
            </a:extLst>
          </p:cNvPr>
          <p:cNvCxnSpPr/>
          <p:nvPr/>
        </p:nvCxnSpPr>
        <p:spPr>
          <a:xfrm>
            <a:off x="2706255" y="2567709"/>
            <a:ext cx="68760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04A3201F-366D-400D-B585-D28BA7163D7D}"/>
              </a:ext>
            </a:extLst>
          </p:cNvPr>
          <p:cNvSpPr/>
          <p:nvPr/>
        </p:nvSpPr>
        <p:spPr>
          <a:xfrm>
            <a:off x="8266545" y="2777109"/>
            <a:ext cx="1562716" cy="110829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  <a:p>
            <a:pPr algn="ctr"/>
            <a:endParaRPr lang="en-US" altLang="ko-KR" sz="1200" dirty="0">
              <a:solidFill>
                <a:schemeClr val="tx1"/>
              </a:solidFill>
            </a:endParaRP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200,000 </a:t>
            </a:r>
            <a:r>
              <a:rPr lang="ko-KR" altLang="en-US" sz="1200" dirty="0">
                <a:solidFill>
                  <a:schemeClr val="tx1"/>
                </a:solidFill>
              </a:rPr>
              <a:t>원</a:t>
            </a:r>
          </a:p>
        </p:txBody>
      </p:sp>
      <p:pic>
        <p:nvPicPr>
          <p:cNvPr id="21" name="그림 20">
            <a:extLst>
              <a:ext uri="{FF2B5EF4-FFF2-40B4-BE49-F238E27FC236}">
                <a16:creationId xmlns:a16="http://schemas.microsoft.com/office/drawing/2014/main" id="{050D6D1B-2909-4C6A-9AFA-E995882297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4121" y="1370235"/>
            <a:ext cx="1845830" cy="1148016"/>
          </a:xfrm>
          <a:prstGeom prst="rect">
            <a:avLst/>
          </a:prstGeom>
        </p:spPr>
      </p:pic>
      <p:pic>
        <p:nvPicPr>
          <p:cNvPr id="22" name="그림 21">
            <a:extLst>
              <a:ext uri="{FF2B5EF4-FFF2-40B4-BE49-F238E27FC236}">
                <a16:creationId xmlns:a16="http://schemas.microsoft.com/office/drawing/2014/main" id="{86386FF4-AB7E-4A45-BFEC-8FEF3F68C9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27025" y="1478250"/>
            <a:ext cx="705715" cy="670779"/>
          </a:xfrm>
          <a:prstGeom prst="rect">
            <a:avLst/>
          </a:prstGeom>
        </p:spPr>
      </p:pic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id="{9586BCD1-F897-4F39-8FA8-D67D923BBD68}"/>
              </a:ext>
            </a:extLst>
          </p:cNvPr>
          <p:cNvSpPr/>
          <p:nvPr/>
        </p:nvSpPr>
        <p:spPr>
          <a:xfrm>
            <a:off x="8442036" y="2888646"/>
            <a:ext cx="1215197" cy="301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/>
              <a:t>총 금액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A9F0A22-369D-4D85-AAED-F0E8A4D69A22}"/>
              </a:ext>
            </a:extLst>
          </p:cNvPr>
          <p:cNvSpPr txBox="1"/>
          <p:nvPr/>
        </p:nvSpPr>
        <p:spPr>
          <a:xfrm>
            <a:off x="2724387" y="2112089"/>
            <a:ext cx="10121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1000"/>
              <a:t>나우수</a:t>
            </a:r>
            <a:endParaRPr lang="ko-KR" altLang="en-US" sz="1000" dirty="0"/>
          </a:p>
        </p:txBody>
      </p:sp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id="{F2561C5B-BAB5-49E2-9106-CBDEC5EF0823}"/>
              </a:ext>
            </a:extLst>
          </p:cNvPr>
          <p:cNvSpPr/>
          <p:nvPr/>
        </p:nvSpPr>
        <p:spPr>
          <a:xfrm>
            <a:off x="2837334" y="2776990"/>
            <a:ext cx="3834783" cy="110829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  <a:p>
            <a:pPr algn="ctr"/>
            <a:endParaRPr lang="en-US" altLang="ko-KR" sz="1200" dirty="0">
              <a:solidFill>
                <a:schemeClr val="tx1"/>
              </a:solidFill>
            </a:endParaRPr>
          </a:p>
          <a:p>
            <a:pPr algn="ctr"/>
            <a:endParaRPr lang="en-US" altLang="ko-KR" sz="1200" dirty="0">
              <a:solidFill>
                <a:schemeClr val="tx1"/>
              </a:solidFill>
            </a:endParaRPr>
          </a:p>
          <a:p>
            <a:pPr algn="ctr"/>
            <a:endParaRPr lang="en-US" altLang="ko-KR" sz="1200" dirty="0">
              <a:solidFill>
                <a:schemeClr val="tx1"/>
              </a:solidFill>
            </a:endParaRPr>
          </a:p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중등 수학 과외 </a:t>
            </a:r>
            <a:r>
              <a:rPr lang="en-US" altLang="ko-KR" sz="1200" dirty="0">
                <a:solidFill>
                  <a:schemeClr val="tx1"/>
                </a:solidFill>
              </a:rPr>
              <a:t>1</a:t>
            </a:r>
            <a:r>
              <a:rPr lang="ko-KR" altLang="en-US" sz="1200" dirty="0">
                <a:solidFill>
                  <a:schemeClr val="tx1"/>
                </a:solidFill>
              </a:rPr>
              <a:t>회 당 </a:t>
            </a:r>
            <a:r>
              <a:rPr lang="en-US" altLang="ko-KR" sz="1200" dirty="0">
                <a:solidFill>
                  <a:schemeClr val="tx1"/>
                </a:solidFill>
              </a:rPr>
              <a:t>1</a:t>
            </a:r>
            <a:r>
              <a:rPr lang="ko-KR" altLang="en-US" sz="1200" dirty="0">
                <a:solidFill>
                  <a:schemeClr val="tx1"/>
                </a:solidFill>
              </a:rPr>
              <a:t>시간씩 총 </a:t>
            </a:r>
            <a:r>
              <a:rPr lang="en-US" altLang="ko-KR" sz="1200" dirty="0">
                <a:solidFill>
                  <a:schemeClr val="tx1"/>
                </a:solidFill>
              </a:rPr>
              <a:t>4</a:t>
            </a:r>
            <a:r>
              <a:rPr lang="ko-KR" altLang="en-US" sz="1200" dirty="0">
                <a:solidFill>
                  <a:schemeClr val="tx1"/>
                </a:solidFill>
              </a:rPr>
              <a:t>회</a:t>
            </a:r>
          </a:p>
          <a:p>
            <a:pPr algn="ctr"/>
            <a:endParaRPr lang="ko-KR" altLang="en-US" dirty="0"/>
          </a:p>
        </p:txBody>
      </p:sp>
      <p:sp>
        <p:nvSpPr>
          <p:cNvPr id="26" name="사각형: 둥근 모서리 25">
            <a:extLst>
              <a:ext uri="{FF2B5EF4-FFF2-40B4-BE49-F238E27FC236}">
                <a16:creationId xmlns:a16="http://schemas.microsoft.com/office/drawing/2014/main" id="{C4C7D9CE-3CA9-485D-9AC4-AED094026F58}"/>
              </a:ext>
            </a:extLst>
          </p:cNvPr>
          <p:cNvSpPr/>
          <p:nvPr/>
        </p:nvSpPr>
        <p:spPr>
          <a:xfrm>
            <a:off x="3034761" y="2888527"/>
            <a:ext cx="3467639" cy="301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/>
              <a:t>수업 설명</a:t>
            </a:r>
          </a:p>
        </p:txBody>
      </p:sp>
      <p:sp>
        <p:nvSpPr>
          <p:cNvPr id="27" name="사각형: 둥근 모서리 26">
            <a:extLst>
              <a:ext uri="{FF2B5EF4-FFF2-40B4-BE49-F238E27FC236}">
                <a16:creationId xmlns:a16="http://schemas.microsoft.com/office/drawing/2014/main" id="{7533B1E2-BBA5-47F7-84E3-1F0F07006ACD}"/>
              </a:ext>
            </a:extLst>
          </p:cNvPr>
          <p:cNvSpPr/>
          <p:nvPr/>
        </p:nvSpPr>
        <p:spPr>
          <a:xfrm>
            <a:off x="6844145" y="2783000"/>
            <a:ext cx="1250372" cy="110829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  <a:p>
            <a:pPr algn="ctr"/>
            <a:endParaRPr lang="en-US" altLang="ko-KR" sz="1200" dirty="0">
              <a:solidFill>
                <a:schemeClr val="tx1"/>
              </a:solidFill>
            </a:endParaRP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4</a:t>
            </a:r>
            <a:r>
              <a:rPr lang="ko-KR" altLang="en-US" sz="1200" dirty="0">
                <a:solidFill>
                  <a:schemeClr val="tx1"/>
                </a:solidFill>
              </a:rPr>
              <a:t>회</a:t>
            </a:r>
            <a:r>
              <a:rPr lang="en-US" altLang="ko-KR" sz="1200" dirty="0">
                <a:solidFill>
                  <a:schemeClr val="tx1"/>
                </a:solidFill>
              </a:rPr>
              <a:t>/2</a:t>
            </a:r>
            <a:r>
              <a:rPr lang="ko-KR" altLang="en-US" sz="1200" dirty="0">
                <a:solidFill>
                  <a:schemeClr val="tx1"/>
                </a:solidFill>
              </a:rPr>
              <a:t>시간</a:t>
            </a:r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id="{B56EB8E5-FB3A-43EB-AFEF-94A893DDCA6C}"/>
              </a:ext>
            </a:extLst>
          </p:cNvPr>
          <p:cNvSpPr/>
          <p:nvPr/>
        </p:nvSpPr>
        <p:spPr>
          <a:xfrm>
            <a:off x="7010399" y="2894537"/>
            <a:ext cx="912091" cy="301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/>
              <a:t>횟수</a:t>
            </a:r>
            <a:r>
              <a:rPr lang="en-US" altLang="ko-KR" sz="1200" b="1" dirty="0"/>
              <a:t>/</a:t>
            </a:r>
            <a:r>
              <a:rPr lang="ko-KR" altLang="en-US" sz="1200" b="1" dirty="0"/>
              <a:t>시간</a:t>
            </a: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EB8EA70E-ED40-4ACE-AEC8-5B59F3A789C2}"/>
              </a:ext>
            </a:extLst>
          </p:cNvPr>
          <p:cNvSpPr/>
          <p:nvPr/>
        </p:nvSpPr>
        <p:spPr>
          <a:xfrm>
            <a:off x="7666184" y="4304145"/>
            <a:ext cx="2163077" cy="692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결제하기</a:t>
            </a:r>
          </a:p>
        </p:txBody>
      </p:sp>
      <p:cxnSp>
        <p:nvCxnSpPr>
          <p:cNvPr id="31" name="직선 화살표 연결선 30">
            <a:extLst>
              <a:ext uri="{FF2B5EF4-FFF2-40B4-BE49-F238E27FC236}">
                <a16:creationId xmlns:a16="http://schemas.microsoft.com/office/drawing/2014/main" id="{45DCFC26-BC45-46E0-B434-AF8720B6C890}"/>
              </a:ext>
            </a:extLst>
          </p:cNvPr>
          <p:cNvCxnSpPr>
            <a:cxnSpLocks/>
          </p:cNvCxnSpPr>
          <p:nvPr/>
        </p:nvCxnSpPr>
        <p:spPr>
          <a:xfrm flipH="1">
            <a:off x="7854121" y="4922982"/>
            <a:ext cx="587916" cy="5647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563AC5F2-ACFA-4DCA-B41B-AE0AC9DB3631}"/>
              </a:ext>
            </a:extLst>
          </p:cNvPr>
          <p:cNvSpPr txBox="1"/>
          <p:nvPr/>
        </p:nvSpPr>
        <p:spPr>
          <a:xfrm>
            <a:off x="5551055" y="5624945"/>
            <a:ext cx="58281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1200" dirty="0"/>
              <a:t>결제가 완료되었을 경우 </a:t>
            </a:r>
            <a:endParaRPr lang="en-US" altLang="ko-KR" sz="1200" dirty="0"/>
          </a:p>
          <a:p>
            <a:pPr algn="l"/>
            <a:r>
              <a:rPr lang="en-US" altLang="ko-KR" sz="1200" dirty="0"/>
              <a:t>-&gt;</a:t>
            </a:r>
          </a:p>
          <a:p>
            <a:pPr algn="l"/>
            <a:endParaRPr lang="en-US" altLang="ko-KR" sz="1200" dirty="0"/>
          </a:p>
          <a:p>
            <a:pPr algn="l"/>
            <a:r>
              <a:rPr lang="ko-KR" altLang="en-US" sz="1200" dirty="0"/>
              <a:t>결제 완료 </a:t>
            </a:r>
            <a:r>
              <a:rPr lang="en-US" altLang="ko-KR" sz="1200" dirty="0"/>
              <a:t>(2019/03/20 14:23)</a:t>
            </a:r>
            <a:endParaRPr lang="ko-KR" altLang="en-US" sz="1200" dirty="0"/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4F9EB0D9-E37E-4FEB-AED8-D7DA49C022B0}"/>
              </a:ext>
            </a:extLst>
          </p:cNvPr>
          <p:cNvSpPr/>
          <p:nvPr/>
        </p:nvSpPr>
        <p:spPr>
          <a:xfrm>
            <a:off x="7712366" y="6115837"/>
            <a:ext cx="1252934" cy="350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/>
              <a:t>결제 확인</a:t>
            </a:r>
            <a:r>
              <a:rPr lang="en-US" altLang="ko-KR" sz="1200" b="1" dirty="0"/>
              <a:t>/</a:t>
            </a:r>
            <a:r>
              <a:rPr lang="ko-KR" altLang="en-US" sz="1200" b="1" dirty="0"/>
              <a:t>취소</a:t>
            </a:r>
          </a:p>
        </p:txBody>
      </p:sp>
      <p:cxnSp>
        <p:nvCxnSpPr>
          <p:cNvPr id="37" name="직선 화살표 연결선 36">
            <a:extLst>
              <a:ext uri="{FF2B5EF4-FFF2-40B4-BE49-F238E27FC236}">
                <a16:creationId xmlns:a16="http://schemas.microsoft.com/office/drawing/2014/main" id="{F43E1D6B-958A-4BE5-BB5E-78D23EDDC3A8}"/>
              </a:ext>
            </a:extLst>
          </p:cNvPr>
          <p:cNvCxnSpPr>
            <a:stCxn id="35" idx="3"/>
          </p:cNvCxnSpPr>
          <p:nvPr/>
        </p:nvCxnSpPr>
        <p:spPr>
          <a:xfrm>
            <a:off x="8965300" y="6291328"/>
            <a:ext cx="6919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768877EE-DC55-4BD5-B9B4-09F50CABB83E}"/>
              </a:ext>
            </a:extLst>
          </p:cNvPr>
          <p:cNvSpPr txBox="1"/>
          <p:nvPr/>
        </p:nvSpPr>
        <p:spPr>
          <a:xfrm>
            <a:off x="9688332" y="6142043"/>
            <a:ext cx="22217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1200"/>
              <a:t>구매내역으로 이동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976879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2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302</Words>
  <Application>Microsoft Office PowerPoint</Application>
  <PresentationFormat>와이드스크린</PresentationFormat>
  <Paragraphs>107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0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LinkspaceNeo</dc:creator>
  <cp:lastModifiedBy>LinkspaceNeo</cp:lastModifiedBy>
  <cp:revision>11</cp:revision>
  <dcterms:created xsi:type="dcterms:W3CDTF">2019-08-19T12:54:01Z</dcterms:created>
  <dcterms:modified xsi:type="dcterms:W3CDTF">2019-08-20T04:58:57Z</dcterms:modified>
</cp:coreProperties>
</file>